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624" r:id="rId14"/>
    <p:sldId id="592" r:id="rId15"/>
    <p:sldId id="281" r:id="rId16"/>
    <p:sldId id="593" r:id="rId17"/>
    <p:sldId id="625" r:id="rId18"/>
    <p:sldId id="626" r:id="rId19"/>
    <p:sldId id="627" r:id="rId20"/>
    <p:sldId id="634" r:id="rId21"/>
    <p:sldId id="635" r:id="rId22"/>
    <p:sldId id="636" r:id="rId23"/>
    <p:sldId id="639" r:id="rId24"/>
    <p:sldId id="637" r:id="rId25"/>
    <p:sldId id="638" r:id="rId26"/>
    <p:sldId id="596" r:id="rId27"/>
    <p:sldId id="598" r:id="rId28"/>
    <p:sldId id="610" r:id="rId29"/>
    <p:sldId id="611" r:id="rId30"/>
    <p:sldId id="629" r:id="rId31"/>
    <p:sldId id="631" r:id="rId32"/>
    <p:sldId id="632" r:id="rId33"/>
    <p:sldId id="628" r:id="rId34"/>
    <p:sldId id="630" r:id="rId35"/>
    <p:sldId id="613" r:id="rId36"/>
    <p:sldId id="63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374" r:id="rId46"/>
    <p:sldId id="599" r:id="rId47"/>
    <p:sldId id="566" r:id="rId48"/>
    <p:sldId id="600" r:id="rId49"/>
    <p:sldId id="601" r:id="rId50"/>
    <p:sldId id="602" r:id="rId51"/>
    <p:sldId id="603" r:id="rId52"/>
    <p:sldId id="640" r:id="rId53"/>
    <p:sldId id="641" r:id="rId54"/>
    <p:sldId id="642" r:id="rId55"/>
    <p:sldId id="607" r:id="rId56"/>
    <p:sldId id="622" r:id="rId57"/>
    <p:sldId id="643" r:id="rId58"/>
    <p:sldId id="275" r:id="rId5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2023-10-25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206"/>
            <a:ext cx="9296400" cy="903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503639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000" y="5264990"/>
            <a:ext cx="5486400" cy="1326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919573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호출하려면 에러가 발생한다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B4167-E8E5-F23D-82D7-C415C8DC4B3E}"/>
              </a:ext>
            </a:extLst>
          </p:cNvPr>
          <p:cNvSpPr txBox="1"/>
          <p:nvPr/>
        </p:nvSpPr>
        <p:spPr>
          <a:xfrm>
            <a:off x="685800" y="190500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</a:p>
        </p:txBody>
      </p: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1453" y="241441"/>
            <a:ext cx="1036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220200" y="1257300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메서드 이름을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메서드에서는 호출 할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257300"/>
            <a:ext cx="8897878" cy="7848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5E723FA-19CC-75D4-0B0E-4D97BFFFCB3A}"/>
              </a:ext>
            </a:extLst>
          </p:cNvPr>
          <p:cNvCxnSpPr>
            <a:cxnSpLocks/>
          </p:cNvCxnSpPr>
          <p:nvPr/>
        </p:nvCxnSpPr>
        <p:spPr>
          <a:xfrm>
            <a:off x="38862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295400" y="6515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4A7A1-5ED1-255F-ADF7-A56F6C720E1E}"/>
              </a:ext>
            </a:extLst>
          </p:cNvPr>
          <p:cNvSpPr txBox="1"/>
          <p:nvPr/>
        </p:nvSpPr>
        <p:spPr>
          <a:xfrm>
            <a:off x="5181600" y="6515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Student(name1)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호출을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454630-DF2B-AC60-5D8E-F6B5E0D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52700"/>
            <a:ext cx="9220200" cy="332951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CC4C-8D52-523A-43F9-72878686A85F}"/>
              </a:ext>
            </a:extLst>
          </p:cNvPr>
          <p:cNvCxnSpPr>
            <a:cxnSpLocks/>
          </p:cNvCxnSpPr>
          <p:nvPr/>
        </p:nvCxnSpPr>
        <p:spPr>
          <a:xfrm>
            <a:off x="6248400" y="4914900"/>
            <a:ext cx="384629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C858E-30CE-2273-AAB8-F47A04F512E8}"/>
              </a:ext>
            </a:extLst>
          </p:cNvPr>
          <p:cNvSpPr txBox="1"/>
          <p:nvPr/>
        </p:nvSpPr>
        <p:spPr>
          <a:xfrm>
            <a:off x="6553200" y="6819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프로그래밍 언어를 만드는 입장에서 컴파일 과정이 복잡해 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" y="401197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582C5-50A1-A386-D1DA-E600C8637FF6}"/>
              </a:ext>
            </a:extLst>
          </p:cNvPr>
          <p:cNvSpPr txBox="1"/>
          <p:nvPr/>
        </p:nvSpPr>
        <p:spPr>
          <a:xfrm>
            <a:off x="6951016" y="4152900"/>
            <a:ext cx="438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78DBCE-1393-A029-803F-C36F40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3914"/>
            <a:ext cx="9009618" cy="434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C6ED1B-2C27-B474-59B2-A78C8153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14" y="4917747"/>
            <a:ext cx="3905999" cy="2362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C146D5-2F26-BA40-9A47-955EB855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ECBD76-0A96-2064-0B0B-347AA5EFA7D7}"/>
              </a:ext>
            </a:extLst>
          </p:cNvPr>
          <p:cNvCxnSpPr>
            <a:cxnSpLocks/>
          </p:cNvCxnSpPr>
          <p:nvPr/>
        </p:nvCxnSpPr>
        <p:spPr>
          <a:xfrm>
            <a:off x="4343400" y="4637314"/>
            <a:ext cx="0" cy="361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8E5DD-47B1-5A30-8CF8-93028635327E}"/>
              </a:ext>
            </a:extLst>
          </p:cNvPr>
          <p:cNvSpPr/>
          <p:nvPr/>
        </p:nvSpPr>
        <p:spPr>
          <a:xfrm>
            <a:off x="2133600" y="4129776"/>
            <a:ext cx="464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F908A-B8F0-040E-CAD7-2D8E305843F3}"/>
              </a:ext>
            </a:extLst>
          </p:cNvPr>
          <p:cNvSpPr txBox="1"/>
          <p:nvPr/>
        </p:nvSpPr>
        <p:spPr>
          <a:xfrm>
            <a:off x="533400" y="8422838"/>
            <a:ext cx="110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생성자를 통해 객체 생성하면 기본 이름을 홍길동으로 할거야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AF088E-C45C-D180-F207-CEFB523CE8BB}"/>
              </a:ext>
            </a:extLst>
          </p:cNvPr>
          <p:cNvCxnSpPr>
            <a:cxnSpLocks/>
          </p:cNvCxnSpPr>
          <p:nvPr/>
        </p:nvCxnSpPr>
        <p:spPr>
          <a:xfrm>
            <a:off x="14249400" y="2778521"/>
            <a:ext cx="533400" cy="3667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C29A97-0AA6-73E9-55AF-0E0E312ED08D}"/>
              </a:ext>
            </a:extLst>
          </p:cNvPr>
          <p:cNvSpPr txBox="1"/>
          <p:nvPr/>
        </p:nvSpPr>
        <p:spPr>
          <a:xfrm>
            <a:off x="10494656" y="6447193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 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초기화하는 생성자를 다시 호출하여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홍길동이 들어가 있겠지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289DF-E5CD-F0FB-51BB-E9B35802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20" y="270328"/>
            <a:ext cx="9009618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D44E9-3B26-BA90-A15A-2349B967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72E58C-1EBF-36E3-6E19-10F3CD13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56808"/>
              </p:ext>
            </p:extLst>
          </p:nvPr>
        </p:nvGraphicFramePr>
        <p:xfrm>
          <a:off x="7696202" y="6736113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0x470b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5E3879-B6E4-706F-F5E4-04BB84F5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8819"/>
              </p:ext>
            </p:extLst>
          </p:nvPr>
        </p:nvGraphicFramePr>
        <p:xfrm>
          <a:off x="13792200" y="5181600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80FCFD-94F7-2384-F864-1B360A571092}"/>
              </a:ext>
            </a:extLst>
          </p:cNvPr>
          <p:cNvCxnSpPr>
            <a:cxnSpLocks/>
          </p:cNvCxnSpPr>
          <p:nvPr/>
        </p:nvCxnSpPr>
        <p:spPr>
          <a:xfrm>
            <a:off x="12649200" y="2095500"/>
            <a:ext cx="2548102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84A895-466C-9873-DBF3-2E491E76C677}"/>
              </a:ext>
            </a:extLst>
          </p:cNvPr>
          <p:cNvSpPr txBox="1"/>
          <p:nvPr/>
        </p:nvSpPr>
        <p:spPr>
          <a:xfrm>
            <a:off x="14859000" y="3870130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7F6F-1B2C-8D96-89EE-1D060BE5047D}"/>
              </a:ext>
            </a:extLst>
          </p:cNvPr>
          <p:cNvSpPr txBox="1"/>
          <p:nvPr/>
        </p:nvSpPr>
        <p:spPr>
          <a:xfrm>
            <a:off x="7297088" y="5206612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5621A4-27F6-0CDF-0FE1-4BD9E4AA0326}"/>
              </a:ext>
            </a:extLst>
          </p:cNvPr>
          <p:cNvCxnSpPr>
            <a:cxnSpLocks/>
          </p:cNvCxnSpPr>
          <p:nvPr/>
        </p:nvCxnSpPr>
        <p:spPr>
          <a:xfrm>
            <a:off x="4786024" y="4619413"/>
            <a:ext cx="3196896" cy="181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2EB6C3-1B9F-21CC-4799-E617403F4806}"/>
              </a:ext>
            </a:extLst>
          </p:cNvPr>
          <p:cNvSpPr txBox="1"/>
          <p:nvPr/>
        </p:nvSpPr>
        <p:spPr>
          <a:xfrm>
            <a:off x="341086" y="8269841"/>
            <a:ext cx="740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주소를 어디에도 저장하지 않고 그냥 버렸다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4AAC56-4E57-7945-4946-8DB2F7B7C2EA}"/>
              </a:ext>
            </a:extLst>
          </p:cNvPr>
          <p:cNvCxnSpPr>
            <a:cxnSpLocks/>
          </p:cNvCxnSpPr>
          <p:nvPr/>
        </p:nvCxnSpPr>
        <p:spPr>
          <a:xfrm>
            <a:off x="2304956" y="4579715"/>
            <a:ext cx="0" cy="3690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45FE5A-F0FC-88D3-0D82-311CA4FD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723900"/>
            <a:ext cx="6781800" cy="781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1F856-664C-1D07-8832-7FB2A2F2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76300"/>
            <a:ext cx="6400800" cy="77992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0174E-05A7-230C-C06B-30DF22873BE5}"/>
              </a:ext>
            </a:extLst>
          </p:cNvPr>
          <p:cNvCxnSpPr>
            <a:cxnSpLocks/>
          </p:cNvCxnSpPr>
          <p:nvPr/>
        </p:nvCxnSpPr>
        <p:spPr>
          <a:xfrm flipV="1">
            <a:off x="6858000" y="4914900"/>
            <a:ext cx="4953000" cy="210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98BF5-7371-70D8-5557-09052271AE3A}"/>
              </a:ext>
            </a:extLst>
          </p:cNvPr>
          <p:cNvSpPr/>
          <p:nvPr/>
        </p:nvSpPr>
        <p:spPr>
          <a:xfrm>
            <a:off x="2971800" y="4820333"/>
            <a:ext cx="3886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7715B-582B-2DA9-CE74-F185ADAD4A63}"/>
              </a:ext>
            </a:extLst>
          </p:cNvPr>
          <p:cNvSpPr txBox="1"/>
          <p:nvPr/>
        </p:nvSpPr>
        <p:spPr>
          <a:xfrm>
            <a:off x="7162800" y="544692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하려는 의도가 전혀 다르지만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유사하다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다르게 </a:t>
            </a:r>
            <a:r>
              <a:rPr lang="ko-KR" altLang="en-US" sz="36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가는게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명확하다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4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2" y="1257300"/>
            <a:ext cx="8897878" cy="7848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610688" y="6515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94454" y="67829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9854" y="6478172"/>
            <a:ext cx="33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485900"/>
            <a:ext cx="6477000" cy="87112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3716000" y="8076028"/>
            <a:ext cx="84523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554200" y="8343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849600" y="8039100"/>
            <a:ext cx="25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09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819400" y="1213746"/>
            <a:ext cx="1264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생성시 자동을 만들어지는 멤버변수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자신의 주소를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09900"/>
            <a:ext cx="6934200" cy="57731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4914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만들지 않아도 이미 존재하는 멤버변수이다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758158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727678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멤버변수이기에 클래스 내부 어디서든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13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914900"/>
            <a:ext cx="6706479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88541"/>
            <a:ext cx="9049079" cy="3558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095500"/>
            <a:ext cx="6612659" cy="2209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220200" y="3086100"/>
            <a:ext cx="58674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392400" y="29337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020800" y="32385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391400" y="3695700"/>
            <a:ext cx="6629400" cy="480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4678" y="58980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주소를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9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6706479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515815"/>
            <a:ext cx="8311612" cy="464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794" y="4053987"/>
            <a:ext cx="4068501" cy="1057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2876" y="1521159"/>
            <a:ext cx="5551714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7353300"/>
            <a:ext cx="1249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호출하는 객체의 주소를 가진다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44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0" y="46101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23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5F93672-3CDA-556D-F172-727A6B0A8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268" y="114300"/>
            <a:ext cx="5920732" cy="7186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E529A5-F9D1-4F25-85E3-337590BC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63915"/>
            <a:ext cx="4993514" cy="634212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6438900"/>
            <a:ext cx="304800" cy="1529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598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7968759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저장할수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344400" y="6286500"/>
            <a:ext cx="2286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5829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7427774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클래스밖에서 사용하듯이 참조변수를 이용해 접근하면 무조건 멤버변수이다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밖에서는 지역변수를 사용할수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3695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38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314700"/>
            <a:ext cx="152400" cy="327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341275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339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5339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044376" y="54727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3619500"/>
            <a:ext cx="1341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초기화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if, for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다양한 문법을 이용해 초기화를 할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6D6AF-060F-FC15-6FF2-10A4E60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21484"/>
            <a:ext cx="6629400" cy="418921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DB5248-E8F9-1617-254A-04091D372669}"/>
              </a:ext>
            </a:extLst>
          </p:cNvPr>
          <p:cNvCxnSpPr>
            <a:cxnSpLocks/>
          </p:cNvCxnSpPr>
          <p:nvPr/>
        </p:nvCxnSpPr>
        <p:spPr>
          <a:xfrm>
            <a:off x="60960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198A46-4233-7779-016C-8BC321C4A090}"/>
              </a:ext>
            </a:extLst>
          </p:cNvPr>
          <p:cNvSpPr txBox="1"/>
          <p:nvPr/>
        </p:nvSpPr>
        <p:spPr>
          <a:xfrm>
            <a:off x="7543800" y="6050248"/>
            <a:ext cx="822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단순히 값만 초기화 할 경우 멤버변수에 바로 초기화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8E91E4-4D10-B948-17D3-E1F13033763E}"/>
              </a:ext>
            </a:extLst>
          </p:cNvPr>
          <p:cNvGrpSpPr/>
          <p:nvPr/>
        </p:nvGrpSpPr>
        <p:grpSpPr>
          <a:xfrm>
            <a:off x="4114800" y="876300"/>
            <a:ext cx="9906000" cy="8610600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846FF-94B2-2A26-97FA-DA8623CD808D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97FD1F-7BC4-1683-DA6C-4C8B7640C6DB}"/>
              </a:ext>
            </a:extLst>
          </p:cNvPr>
          <p:cNvSpPr/>
          <p:nvPr/>
        </p:nvSpPr>
        <p:spPr>
          <a:xfrm>
            <a:off x="2590800" y="269263"/>
            <a:ext cx="15240000" cy="921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BCF7D-0BC1-9114-5916-B786A8FD0B67}"/>
              </a:ext>
            </a:extLst>
          </p:cNvPr>
          <p:cNvSpPr txBox="1"/>
          <p:nvPr/>
        </p:nvSpPr>
        <p:spPr>
          <a:xfrm>
            <a:off x="381000" y="38100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성적의 합계와 평균을 구하는 기능을 추가하자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2552700"/>
            <a:ext cx="10454197" cy="388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81209-30DC-8A12-A7F5-6D89E5C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743700"/>
            <a:ext cx="6306358" cy="25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C5CB0-065B-7FA5-FF43-C77AD2B07740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7D187-06D7-7C07-42FE-10554D74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7142357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511D8E-3871-704B-C027-311C2DA837EB}"/>
              </a:ext>
            </a:extLst>
          </p:cNvPr>
          <p:cNvCxnSpPr>
            <a:cxnSpLocks/>
          </p:cNvCxnSpPr>
          <p:nvPr/>
        </p:nvCxnSpPr>
        <p:spPr>
          <a:xfrm>
            <a:off x="5257800" y="5600700"/>
            <a:ext cx="381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665D4-BA53-0802-048B-7E997B1DF6D8}"/>
              </a:ext>
            </a:extLst>
          </p:cNvPr>
          <p:cNvSpPr/>
          <p:nvPr/>
        </p:nvSpPr>
        <p:spPr>
          <a:xfrm>
            <a:off x="4038600" y="514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42C1-314A-1AEE-FC17-A8993AD347C1}"/>
              </a:ext>
            </a:extLst>
          </p:cNvPr>
          <p:cNvSpPr txBox="1"/>
          <p:nvPr/>
        </p:nvSpPr>
        <p:spPr>
          <a:xfrm>
            <a:off x="3657600" y="6642437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직접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구하는것보다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기존에 만들어 놓은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27CCE5-46F4-7571-8023-C80A092954BB}"/>
              </a:ext>
            </a:extLst>
          </p:cNvPr>
          <p:cNvSpPr/>
          <p:nvPr/>
        </p:nvSpPr>
        <p:spPr>
          <a:xfrm>
            <a:off x="228600" y="1509486"/>
            <a:ext cx="15240000" cy="6758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030A-9E8F-F8D0-0529-3326D3C33C06}"/>
              </a:ext>
            </a:extLst>
          </p:cNvPr>
          <p:cNvSpPr txBox="1"/>
          <p:nvPr/>
        </p:nvSpPr>
        <p:spPr>
          <a:xfrm>
            <a:off x="381000" y="38100"/>
            <a:ext cx="1752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객체가 생성 될 때마다 객체의 카운트를 올려보자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생성된 객체의 개수를 저장한다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7608B-17AD-97AF-B8E2-5A81619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38700"/>
            <a:ext cx="13305099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08723-6047-BF9E-A444-4A482B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7658100"/>
            <a:ext cx="572642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E8972-653C-8683-18AD-0DEBD8A0310C}"/>
              </a:ext>
            </a:extLst>
          </p:cNvPr>
          <p:cNvSpPr txBox="1"/>
          <p:nvPr/>
        </p:nvSpPr>
        <p:spPr>
          <a:xfrm>
            <a:off x="609600" y="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08AAF9-5A78-2079-2F55-121DCD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8976"/>
            <a:ext cx="9677400" cy="75609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809B45-36F0-44DC-F182-A78C8AFD27AB}"/>
              </a:ext>
            </a:extLst>
          </p:cNvPr>
          <p:cNvCxnSpPr>
            <a:cxnSpLocks/>
          </p:cNvCxnSpPr>
          <p:nvPr/>
        </p:nvCxnSpPr>
        <p:spPr>
          <a:xfrm>
            <a:off x="3962400" y="2569029"/>
            <a:ext cx="3962400" cy="59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2551B-1FC8-FD3D-B6AC-7734D474069A}"/>
              </a:ext>
            </a:extLst>
          </p:cNvPr>
          <p:cNvSpPr/>
          <p:nvPr/>
        </p:nvSpPr>
        <p:spPr>
          <a:xfrm>
            <a:off x="2297212" y="24003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9EBE-3CD4-39AF-A004-79B4F6784137}"/>
              </a:ext>
            </a:extLst>
          </p:cNvPr>
          <p:cNvSpPr txBox="1"/>
          <p:nvPr/>
        </p:nvSpPr>
        <p:spPr>
          <a:xfrm>
            <a:off x="8534400" y="952500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위해선 반드시 생성자가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모든 생성자에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증가 시키도록 하면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반드시 카운트가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2A7C28-436D-1A92-1446-11A9FFF45F88}"/>
              </a:ext>
            </a:extLst>
          </p:cNvPr>
          <p:cNvSpPr/>
          <p:nvPr/>
        </p:nvSpPr>
        <p:spPr>
          <a:xfrm>
            <a:off x="2221012" y="4917692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13C1C-EB01-725C-9BF9-A53EEE1B9700}"/>
              </a:ext>
            </a:extLst>
          </p:cNvPr>
          <p:cNvSpPr/>
          <p:nvPr/>
        </p:nvSpPr>
        <p:spPr>
          <a:xfrm>
            <a:off x="2210126" y="83439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D52B3-C79B-3A76-BA6F-914229D9F589}"/>
              </a:ext>
            </a:extLst>
          </p:cNvPr>
          <p:cNvCxnSpPr>
            <a:cxnSpLocks/>
          </p:cNvCxnSpPr>
          <p:nvPr/>
        </p:nvCxnSpPr>
        <p:spPr>
          <a:xfrm flipV="1">
            <a:off x="3757386" y="3223399"/>
            <a:ext cx="4700814" cy="1945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43B55-74F6-F275-9D1B-2B0F180D003F}"/>
              </a:ext>
            </a:extLst>
          </p:cNvPr>
          <p:cNvCxnSpPr>
            <a:cxnSpLocks/>
          </p:cNvCxnSpPr>
          <p:nvPr/>
        </p:nvCxnSpPr>
        <p:spPr>
          <a:xfrm flipV="1">
            <a:off x="3875314" y="3608953"/>
            <a:ext cx="5116286" cy="4956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7A0E1-55DF-52C7-9F8A-4372D35710A8}"/>
              </a:ext>
            </a:extLst>
          </p:cNvPr>
          <p:cNvSpPr/>
          <p:nvPr/>
        </p:nvSpPr>
        <p:spPr>
          <a:xfrm>
            <a:off x="914400" y="914400"/>
            <a:ext cx="17286841" cy="842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514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D68E1-E53E-A649-B22F-2FE4956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51661"/>
            <a:ext cx="9440252" cy="4842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7007B-1BC8-1388-2C31-03C92AE72613}"/>
              </a:ext>
            </a:extLst>
          </p:cNvPr>
          <p:cNvSpPr txBox="1"/>
          <p:nvPr/>
        </p:nvSpPr>
        <p:spPr>
          <a:xfrm>
            <a:off x="609600" y="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8DE2AA-1C4B-E5F9-E001-BED58998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93196"/>
            <a:ext cx="8183775" cy="43693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FC0D5-AA0A-9709-2FE4-BA0CD0B932B7}"/>
              </a:ext>
            </a:extLst>
          </p:cNvPr>
          <p:cNvCxnSpPr>
            <a:cxnSpLocks/>
          </p:cNvCxnSpPr>
          <p:nvPr/>
        </p:nvCxnSpPr>
        <p:spPr>
          <a:xfrm>
            <a:off x="10363200" y="3162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A92ACA-4D80-6AE4-5A79-799AAAE041F3}"/>
              </a:ext>
            </a:extLst>
          </p:cNvPr>
          <p:cNvSpPr/>
          <p:nvPr/>
        </p:nvSpPr>
        <p:spPr>
          <a:xfrm>
            <a:off x="7543800" y="2857500"/>
            <a:ext cx="281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EA50-8B53-4FC3-CD32-EB29AB221651}"/>
              </a:ext>
            </a:extLst>
          </p:cNvPr>
          <p:cNvSpPr txBox="1"/>
          <p:nvPr/>
        </p:nvSpPr>
        <p:spPr>
          <a:xfrm>
            <a:off x="11658600" y="2857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적극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8B8470-7167-4EF0-BD08-D8D879CCFDA3}"/>
              </a:ext>
            </a:extLst>
          </p:cNvPr>
          <p:cNvCxnSpPr>
            <a:cxnSpLocks/>
          </p:cNvCxnSpPr>
          <p:nvPr/>
        </p:nvCxnSpPr>
        <p:spPr>
          <a:xfrm>
            <a:off x="10591800" y="59502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277A3-2AA2-15DD-F226-5A60B9232E08}"/>
              </a:ext>
            </a:extLst>
          </p:cNvPr>
          <p:cNvSpPr/>
          <p:nvPr/>
        </p:nvSpPr>
        <p:spPr>
          <a:xfrm>
            <a:off x="6934200" y="5645475"/>
            <a:ext cx="3657600" cy="41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B9908-3ECD-668C-1D19-40CEA40A06BE}"/>
              </a:ext>
            </a:extLst>
          </p:cNvPr>
          <p:cNvSpPr txBox="1"/>
          <p:nvPr/>
        </p:nvSpPr>
        <p:spPr>
          <a:xfrm>
            <a:off x="11887200" y="5067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객체배열을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만든것이지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A9222A-913A-E3B3-5B0F-8F59EA0C9BBB}"/>
              </a:ext>
            </a:extLst>
          </p:cNvPr>
          <p:cNvCxnSpPr>
            <a:cxnSpLocks/>
          </p:cNvCxnSpPr>
          <p:nvPr/>
        </p:nvCxnSpPr>
        <p:spPr>
          <a:xfrm>
            <a:off x="6629400" y="7277100"/>
            <a:ext cx="3715657" cy="1760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929403-3294-3F57-0E97-552FFCFF4BFA}"/>
              </a:ext>
            </a:extLst>
          </p:cNvPr>
          <p:cNvSpPr txBox="1"/>
          <p:nvPr/>
        </p:nvSpPr>
        <p:spPr>
          <a:xfrm>
            <a:off x="10421257" y="815511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요소마다 객체를 만들어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222E14-E72B-2748-FFB0-0DA2E7C22436}"/>
              </a:ext>
            </a:extLst>
          </p:cNvPr>
          <p:cNvCxnSpPr>
            <a:cxnSpLocks/>
          </p:cNvCxnSpPr>
          <p:nvPr/>
        </p:nvCxnSpPr>
        <p:spPr>
          <a:xfrm>
            <a:off x="6629400" y="9038092"/>
            <a:ext cx="3868057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2590800" y="266700"/>
            <a:ext cx="15610441" cy="90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1-5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5400"/>
            <a:ext cx="10744200" cy="8243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A0685E-724F-91EF-7A2D-DEBCA22BC99F}"/>
              </a:ext>
            </a:extLst>
          </p:cNvPr>
          <p:cNvSpPr txBox="1"/>
          <p:nvPr/>
        </p:nvSpPr>
        <p:spPr>
          <a:xfrm>
            <a:off x="609600" y="1654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970641" y="673268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867400" y="56971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특정 객체의 기능이 아니라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공통적인 기능이다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생성없이 사용가능하도록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 만든다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1041" y="4041446"/>
            <a:ext cx="3744359" cy="64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810613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꼴등보다 성적이 더 낮은 학생이 나오면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77600" y="5795442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56769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발견한 꼴등학생의 성적을 저장한다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29500" y="6367574"/>
            <a:ext cx="838200" cy="11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7700" y="6249032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꼴등 학생의 객체를 저장해둔다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1041" y="8648700"/>
            <a:ext cx="823685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4726" y="8456618"/>
            <a:ext cx="7340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모두 수행되면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target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성적이 가장 낮은 학생 객체를 가리키고 있다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424379" y="1181100"/>
            <a:ext cx="17439241" cy="90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1-6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추가하자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85900"/>
            <a:ext cx="6868102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553200" y="419100"/>
            <a:ext cx="1211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 특별한 메서드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타입이 없어야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086100"/>
            <a:ext cx="6410902" cy="5172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31623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600" y="114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49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68676"/>
              </p:ext>
            </p:extLst>
          </p:nvPr>
        </p:nvGraphicFramePr>
        <p:xfrm>
          <a:off x="12210986" y="1246710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7505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172343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724206" y="471225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1" y="877578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실행될때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만들어질때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05400" y="3467100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블록은 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3536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0100"/>
            <a:ext cx="6010275" cy="69818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590800" y="3771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3125266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객체가 만들어 질때마다 카운트를 올려 객체가 생성된 개수를 관리한다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74665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0" y="7132663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생성자에 다 작성해줘야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172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7700"/>
            <a:ext cx="7010400" cy="953588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54330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초기화블럭을 이용해 생성자에서 공통적으로 수행해야 하는 기능을  한번만 작성해주면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88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46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E53C3-B9CA-43AF-E687-E7AACF89E6E2}"/>
              </a:ext>
            </a:extLst>
          </p:cNvPr>
          <p:cNvSpPr txBox="1"/>
          <p:nvPr/>
        </p:nvSpPr>
        <p:spPr>
          <a:xfrm>
            <a:off x="7239000" y="4191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만들어준다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생성자가 한 개라도 선언이 되었다면 만들어지지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0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F836249-BF96-CD87-058C-70FA49201686}"/>
              </a:ext>
            </a:extLst>
          </p:cNvPr>
          <p:cNvCxnSpPr>
            <a:cxnSpLocks/>
          </p:cNvCxnSpPr>
          <p:nvPr/>
        </p:nvCxnSpPr>
        <p:spPr>
          <a:xfrm>
            <a:off x="5638800" y="3577814"/>
            <a:ext cx="381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5674C-2F81-C086-76D3-37516CB1F27A}"/>
              </a:ext>
            </a:extLst>
          </p:cNvPr>
          <p:cNvSpPr txBox="1"/>
          <p:nvPr/>
        </p:nvSpPr>
        <p:spPr>
          <a:xfrm>
            <a:off x="9982200" y="32385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생성자를 만들었기 때문에 기본생성자는 자동으로 만들어지지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02990-0F1C-DE86-54FF-A6079141643E}"/>
              </a:ext>
            </a:extLst>
          </p:cNvPr>
          <p:cNvSpPr txBox="1"/>
          <p:nvPr/>
        </p:nvSpPr>
        <p:spPr>
          <a:xfrm>
            <a:off x="685800" y="190500"/>
            <a:ext cx="5189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 오버로딩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45123F-9300-34D3-4735-3836D6B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1100"/>
            <a:ext cx="8915400" cy="73861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C6CC-E25D-7714-0D6D-3C940DD56372}"/>
              </a:ext>
            </a:extLst>
          </p:cNvPr>
          <p:cNvSpPr/>
          <p:nvPr/>
        </p:nvSpPr>
        <p:spPr>
          <a:xfrm>
            <a:off x="1190362" y="3771900"/>
            <a:ext cx="8106037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7E2042-7408-A5B5-2DF3-3A6915D59AC7}"/>
              </a:ext>
            </a:extLst>
          </p:cNvPr>
          <p:cNvCxnSpPr>
            <a:cxnSpLocks/>
          </p:cNvCxnSpPr>
          <p:nvPr/>
        </p:nvCxnSpPr>
        <p:spPr>
          <a:xfrm>
            <a:off x="9434095" y="388533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C835D-052F-C487-F4A0-55127E2FE612}"/>
              </a:ext>
            </a:extLst>
          </p:cNvPr>
          <p:cNvSpPr txBox="1"/>
          <p:nvPr/>
        </p:nvSpPr>
        <p:spPr>
          <a:xfrm>
            <a:off x="10729495" y="3580537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무조건 클래스이름 이기때문에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개이상이라면 무조건 오버로딩에 해당된다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ED080-D5E1-0E1A-6547-98852A9FB52B}"/>
              </a:ext>
            </a:extLst>
          </p:cNvPr>
          <p:cNvSpPr txBox="1"/>
          <p:nvPr/>
        </p:nvSpPr>
        <p:spPr>
          <a:xfrm>
            <a:off x="10729495" y="6896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했을때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문제점이 무엇인가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21390</TotalTime>
  <Words>1081</Words>
  <Application>Microsoft Office PowerPoint</Application>
  <PresentationFormat>사용자 지정</PresentationFormat>
  <Paragraphs>207</Paragraphs>
  <Slides>58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953</cp:revision>
  <cp:lastPrinted>2023-10-22T02:16:51Z</cp:lastPrinted>
  <dcterms:created xsi:type="dcterms:W3CDTF">2022-10-23T12:09:39Z</dcterms:created>
  <dcterms:modified xsi:type="dcterms:W3CDTF">2023-10-26T03:30:42Z</dcterms:modified>
</cp:coreProperties>
</file>