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892" r:id="rId5"/>
    <p:sldId id="893" r:id="rId6"/>
    <p:sldId id="661" r:id="rId7"/>
    <p:sldId id="811" r:id="rId8"/>
    <p:sldId id="883" r:id="rId9"/>
    <p:sldId id="884" r:id="rId10"/>
    <p:sldId id="885" r:id="rId11"/>
    <p:sldId id="894" r:id="rId12"/>
    <p:sldId id="891" r:id="rId13"/>
    <p:sldId id="895" r:id="rId14"/>
    <p:sldId id="897" r:id="rId15"/>
    <p:sldId id="890" r:id="rId16"/>
    <p:sldId id="903" r:id="rId17"/>
    <p:sldId id="926" r:id="rId18"/>
    <p:sldId id="909" r:id="rId19"/>
    <p:sldId id="905" r:id="rId20"/>
    <p:sldId id="906" r:id="rId21"/>
    <p:sldId id="907" r:id="rId22"/>
    <p:sldId id="910" r:id="rId23"/>
    <p:sldId id="925" r:id="rId24"/>
    <p:sldId id="911" r:id="rId25"/>
    <p:sldId id="927" r:id="rId26"/>
    <p:sldId id="912" r:id="rId27"/>
    <p:sldId id="928" r:id="rId28"/>
    <p:sldId id="913" r:id="rId29"/>
    <p:sldId id="929" r:id="rId30"/>
    <p:sldId id="914" r:id="rId31"/>
    <p:sldId id="932" r:id="rId32"/>
    <p:sldId id="930" r:id="rId33"/>
    <p:sldId id="915" r:id="rId34"/>
    <p:sldId id="933" r:id="rId35"/>
    <p:sldId id="916" r:id="rId36"/>
    <p:sldId id="934" r:id="rId37"/>
    <p:sldId id="917" r:id="rId38"/>
    <p:sldId id="918" r:id="rId39"/>
    <p:sldId id="931" r:id="rId40"/>
    <p:sldId id="919" r:id="rId41"/>
    <p:sldId id="935" r:id="rId42"/>
    <p:sldId id="920" r:id="rId43"/>
    <p:sldId id="936" r:id="rId44"/>
    <p:sldId id="937" r:id="rId45"/>
    <p:sldId id="938" r:id="rId46"/>
    <p:sldId id="939" r:id="rId47"/>
    <p:sldId id="921" r:id="rId48"/>
    <p:sldId id="922" r:id="rId49"/>
    <p:sldId id="923" r:id="rId50"/>
    <p:sldId id="924" r:id="rId51"/>
    <p:sldId id="275" r:id="rId52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B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2023-09-18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1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52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microsoft.com/office/2007/relationships/hdphoto" Target="../media/hdphoto4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1.png"/><Relationship Id="rId5" Type="http://schemas.openxmlformats.org/officeDocument/2006/relationships/image" Target="../media/image47.png"/><Relationship Id="rId10" Type="http://schemas.microsoft.com/office/2007/relationships/hdphoto" Target="../media/hdphoto3.wdp"/><Relationship Id="rId4" Type="http://schemas.openxmlformats.org/officeDocument/2006/relationships/image" Target="../media/image46.png"/><Relationship Id="rId9" Type="http://schemas.openxmlformats.org/officeDocument/2006/relationships/image" Target="../media/image50.png"/><Relationship Id="rId14" Type="http://schemas.microsoft.com/office/2007/relationships/hdphoto" Target="../media/hdphoto5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100"/>
            <a:ext cx="10169000" cy="777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28600" y="7962900"/>
            <a:ext cx="1767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키는 반드시 따로 저장해두기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사이트에서 다시 조회 불가능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재발급 해야 됨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소스코드에 포함된 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깃허브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올라가면 키 누출 감지되어 재발급해야 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78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0500"/>
            <a:ext cx="15945599" cy="9829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7810500"/>
            <a:ext cx="4038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647700"/>
            <a:ext cx="10287000" cy="812673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48000" y="4711065"/>
            <a:ext cx="3962400" cy="2032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68703" y="4482465"/>
            <a:ext cx="132705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" y="695901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자연어를 이해하는 모델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0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19100"/>
            <a:ext cx="9906000" cy="941385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188343" y="1992243"/>
            <a:ext cx="1374257" cy="899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6383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API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공개된 최신버전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01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28700"/>
            <a:ext cx="10504861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3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9" y="495300"/>
            <a:ext cx="10323773" cy="731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133600" y="8267700"/>
            <a:ext cx="1531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사용량이 정해져 있으나 개발에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충분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44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8534400" cy="1023394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114800" y="6134100"/>
            <a:ext cx="5791199" cy="274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0" y="4836974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내역을 계속 추가 해가면서 보내 줘야지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맥락을 이해하면서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47774" y="8867774"/>
            <a:ext cx="8505825" cy="136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6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8BF4167-A0FA-C472-92B2-53A0A0D4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1" y="3848100"/>
            <a:ext cx="17928498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9FB06F-5A5D-5235-A074-40A6D5C3BFBE}"/>
              </a:ext>
            </a:extLst>
          </p:cNvPr>
          <p:cNvSpPr txBox="1"/>
          <p:nvPr/>
        </p:nvSpPr>
        <p:spPr>
          <a:xfrm>
            <a:off x="1485900" y="7200900"/>
            <a:ext cx="1531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통신할때는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주고 받아야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36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500"/>
            <a:ext cx="9906000" cy="99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2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" y="12150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소스코드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52500"/>
            <a:ext cx="14784317" cy="9334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4432" t="5715" r="39182" b="91020"/>
          <a:stretch/>
        </p:blipFill>
        <p:spPr>
          <a:xfrm>
            <a:off x="2819399" y="1485900"/>
            <a:ext cx="6858001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3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839200" y="1671502"/>
            <a:ext cx="7293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Part16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최종실습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4249400" cy="102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81000" y="112745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43000" y="1104900"/>
            <a:ext cx="1638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기본예제 소스코드에 본인이 발급 받은 키 값을 넣어 실행이 되는지 테스트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JSON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관련 라이브러리가 추가되어있어야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62300"/>
            <a:ext cx="99515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79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19200" y="270659"/>
            <a:ext cx="1668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소스코드를 클래스로 분리를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이름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private String key; (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 발급 받은 키를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connect()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 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48100"/>
            <a:ext cx="9243072" cy="6248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4686300"/>
            <a:ext cx="80010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62400" y="8120627"/>
            <a:ext cx="304800" cy="37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76600" y="86962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14489"/>
          <a:stretch/>
        </p:blipFill>
        <p:spPr>
          <a:xfrm>
            <a:off x="10896600" y="3779682"/>
            <a:ext cx="7315200" cy="53633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305234" y="5374406"/>
            <a:ext cx="4772966" cy="37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2385227E-D2F0-1362-46D1-886C20F2AD93}"/>
              </a:ext>
            </a:extLst>
          </p:cNvPr>
          <p:cNvGrpSpPr/>
          <p:nvPr/>
        </p:nvGrpSpPr>
        <p:grpSpPr>
          <a:xfrm>
            <a:off x="9792076" y="6306518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id="{1A7AFC96-8C49-8E64-A804-1923EABD7211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288E5072-3FCC-717A-81D4-3CD20A75D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7C75DF87-A0F1-2E56-7368-0A329EA706A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5A2AEBA5-C216-7CB9-0E26-FA44B924C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A1BEA407-8428-0C00-96BE-84EE64AFE486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5B5B9A82-E2E2-2ACF-3392-E6FAB8CA6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7074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5" y="2705100"/>
            <a:ext cx="7153275" cy="2574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51" y="5746122"/>
            <a:ext cx="7162800" cy="184122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F1C6145-0D6E-EE4E-97CD-26061C1F5739}"/>
              </a:ext>
            </a:extLst>
          </p:cNvPr>
          <p:cNvGrpSpPr/>
          <p:nvPr/>
        </p:nvGrpSpPr>
        <p:grpSpPr>
          <a:xfrm>
            <a:off x="7643894" y="2705100"/>
            <a:ext cx="10644106" cy="7336895"/>
            <a:chOff x="7543800" y="245005"/>
            <a:chExt cx="10644106" cy="733689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A924855-5069-158F-B5A3-6F6A83D1C489}"/>
                </a:ext>
              </a:extLst>
            </p:cNvPr>
            <p:cNvGrpSpPr/>
            <p:nvPr/>
          </p:nvGrpSpPr>
          <p:grpSpPr>
            <a:xfrm>
              <a:off x="7543800" y="318712"/>
              <a:ext cx="10644106" cy="7263188"/>
              <a:chOff x="7543800" y="318712"/>
              <a:chExt cx="10644106" cy="726318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3800" y="318712"/>
                <a:ext cx="10644106" cy="726318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3000" y="1257300"/>
                <a:ext cx="8797471" cy="3962400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7612" y="245005"/>
              <a:ext cx="6562136" cy="63129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1AE2A53-5827-30FD-1D9C-B004EDC8DD55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1E793C-311A-B67A-EB97-D9E0473FA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" y="2705100"/>
            <a:ext cx="7153275" cy="25741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BC6832-DB3B-0C5A-FA24-735E145408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286" y="5746122"/>
            <a:ext cx="7162800" cy="184122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9777A27-7E9F-C512-A17B-830CCA2098AA}"/>
              </a:ext>
            </a:extLst>
          </p:cNvPr>
          <p:cNvGrpSpPr/>
          <p:nvPr/>
        </p:nvGrpSpPr>
        <p:grpSpPr>
          <a:xfrm>
            <a:off x="7664305" y="2691984"/>
            <a:ext cx="10644106" cy="7336895"/>
            <a:chOff x="7543800" y="245005"/>
            <a:chExt cx="10644106" cy="733689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B14A72C-2B14-084D-86F7-03E72AE5FED0}"/>
                </a:ext>
              </a:extLst>
            </p:cNvPr>
            <p:cNvGrpSpPr/>
            <p:nvPr/>
          </p:nvGrpSpPr>
          <p:grpSpPr>
            <a:xfrm>
              <a:off x="7543800" y="318712"/>
              <a:ext cx="10644106" cy="7263188"/>
              <a:chOff x="7543800" y="318712"/>
              <a:chExt cx="10644106" cy="7263188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A5F4B67F-9402-2A89-A053-3B359BD64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43800" y="318712"/>
                <a:ext cx="10644106" cy="7263188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DF3F94C-DAA5-FAB5-39CA-EAFA6C8884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763000" y="1257300"/>
                <a:ext cx="8797471" cy="3962400"/>
              </a:xfrm>
              <a:prstGeom prst="rect">
                <a:avLst/>
              </a:prstGeom>
            </p:spPr>
          </p:pic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23C24F7-7FBE-73E9-890D-2FEB3C606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7612" y="245005"/>
              <a:ext cx="6562136" cy="631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40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76224"/>
            <a:ext cx="1661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전송기능을 분리하기 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void send(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out,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스트림객체와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전송할 메시지를 받아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024985"/>
            <a:ext cx="10716176" cy="65475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098" y="3414668"/>
            <a:ext cx="10682839" cy="3176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6628826"/>
            <a:ext cx="533400" cy="213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743200" y="8761370"/>
            <a:ext cx="138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867" y="2029056"/>
            <a:ext cx="7150099" cy="608624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125201" y="3414669"/>
            <a:ext cx="34290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17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B35C0C-1C01-2372-6D63-F17EC606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99754"/>
            <a:ext cx="13103300" cy="72874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45C37D-A8A8-5F68-F8B5-F088CF75F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3200" y="1485900"/>
            <a:ext cx="13103300" cy="7287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1A74B-3F16-86C1-1206-7A9EF208F1B3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2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98556" y="15028"/>
            <a:ext cx="17145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 기능을 분리하기위해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receive(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in)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메시지를 가져오자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-JSON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그대로 반환 하도록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파싱은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서로 다른 기능이다 그러므로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그저 메시지 수신만으로 끝나야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수신은 성능향상을 위해 버퍼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이용해보자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내에서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닫도록 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56" y="3824502"/>
            <a:ext cx="9316944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971056" y="6491079"/>
            <a:ext cx="65532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BE0EC0-A1C6-B3D9-983F-BBDA1012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8100"/>
            <a:ext cx="8041954" cy="5486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B03086-E543-4351-EEBF-16EABC5A4361}"/>
              </a:ext>
            </a:extLst>
          </p:cNvPr>
          <p:cNvSpPr/>
          <p:nvPr/>
        </p:nvSpPr>
        <p:spPr>
          <a:xfrm>
            <a:off x="0" y="4381500"/>
            <a:ext cx="7924800" cy="373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C425AC3-1061-F4CA-9022-6EEE3F46FB96}"/>
              </a:ext>
            </a:extLst>
          </p:cNvPr>
          <p:cNvGrpSpPr/>
          <p:nvPr/>
        </p:nvGrpSpPr>
        <p:grpSpPr>
          <a:xfrm>
            <a:off x="8124236" y="6075039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822D9B1B-81D2-38CE-40D0-0F0AA95F80B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0F44A0E1-4C01-B97F-807B-CC120162A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6DFE6D5C-CE66-FE9E-059D-D5BF607F34A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1E1B2B81-A42F-845F-F9E3-551A6A03B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2EC21DAC-F6AF-75AD-9345-5382541BCBCD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27B33C4B-98D8-BD54-98C7-14797AC1A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36393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912362-58C3-9B82-956D-F412F91F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04899"/>
            <a:ext cx="12573000" cy="885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51165-7207-8A51-4A46-6F8D661F6E18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BE9AD5-68CB-FF56-342D-D30C5140E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9400" y="1104900"/>
            <a:ext cx="12573000" cy="88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4400" y="114300"/>
            <a:ext cx="1714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5.chatGPT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파싱 하는 기능을 분리하기 위해 </a:t>
            </a:r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12" y="2705100"/>
            <a:ext cx="10811388" cy="71954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01000" y="7810500"/>
            <a:ext cx="6019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0B6CFD-3957-438C-C99F-0D04B849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3552603"/>
            <a:ext cx="6925642" cy="318179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05B1D85-4754-4470-9179-82CD32ABE492}"/>
              </a:ext>
            </a:extLst>
          </p:cNvPr>
          <p:cNvCxnSpPr>
            <a:cxnSpLocks/>
          </p:cNvCxnSpPr>
          <p:nvPr/>
        </p:nvCxnSpPr>
        <p:spPr>
          <a:xfrm>
            <a:off x="6781800" y="4762500"/>
            <a:ext cx="4343400" cy="304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7E6B10-FDD7-B16E-D0E8-EF3D72021AD3}"/>
              </a:ext>
            </a:extLst>
          </p:cNvPr>
          <p:cNvSpPr/>
          <p:nvPr/>
        </p:nvSpPr>
        <p:spPr>
          <a:xfrm>
            <a:off x="36286" y="4457700"/>
            <a:ext cx="6745514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93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183167-B930-B741-391B-24EEC078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47900"/>
            <a:ext cx="10671847" cy="4495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FC396A-1768-4BC5-2654-0656648DF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1800" y="2247900"/>
            <a:ext cx="10671847" cy="449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563DB-7C06-6F33-2727-BF486E58D699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12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8756646" y="5403323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0" y="3299043"/>
            <a:ext cx="6172200" cy="5161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67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소스코드의 대부분이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모듈화 되어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코드량이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상당히 줄어들었다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input, output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사용해야 한다는 걸 알 필요가 있을까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여러분이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입장이라면 그저 객체를 생성하고 메시지를 전송하면 응답을 받을 수 있다면 좋지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참조변수는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옮기고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메서드내에서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객체를 넣어주자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객체를 반환할 필요는 없지만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만들었던 기존 코드와의 호환성을 위해 리턴을 계속 해주도록 하자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다음장에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이어짐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C493BE-8B45-FD0B-61B0-958F5F4D1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95"/>
          <a:stretch/>
        </p:blipFill>
        <p:spPr>
          <a:xfrm>
            <a:off x="0" y="3418604"/>
            <a:ext cx="10951873" cy="660169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6FDB107-CD04-09D0-E747-377BC8FB46A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020930" y="5241389"/>
            <a:ext cx="5552070" cy="419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39217A-837C-4D58-DBA3-564F65157794}"/>
              </a:ext>
            </a:extLst>
          </p:cNvPr>
          <p:cNvSpPr/>
          <p:nvPr/>
        </p:nvSpPr>
        <p:spPr>
          <a:xfrm>
            <a:off x="609600" y="5241389"/>
            <a:ext cx="6411330" cy="83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AD95C-311B-C003-EC36-B0AAB0874AF2}"/>
              </a:ext>
            </a:extLst>
          </p:cNvPr>
          <p:cNvSpPr txBox="1"/>
          <p:nvPr/>
        </p:nvSpPr>
        <p:spPr>
          <a:xfrm>
            <a:off x="7239000" y="5887763"/>
            <a:ext cx="888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ChatGPT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766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35DC53-D431-BEBB-9232-DF9566F1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77134"/>
            <a:ext cx="4725059" cy="150516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7E4FDE-93F1-3C00-9860-96EDFB9F5A4C}"/>
              </a:ext>
            </a:extLst>
          </p:cNvPr>
          <p:cNvCxnSpPr>
            <a:cxnSpLocks/>
          </p:cNvCxnSpPr>
          <p:nvPr/>
        </p:nvCxnSpPr>
        <p:spPr>
          <a:xfrm>
            <a:off x="6249059" y="314393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EA248-07ED-2F9A-1FB4-22D8F7992051}"/>
              </a:ext>
            </a:extLst>
          </p:cNvPr>
          <p:cNvSpPr/>
          <p:nvPr/>
        </p:nvSpPr>
        <p:spPr>
          <a:xfrm>
            <a:off x="3200400" y="293596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E521B-7746-A91F-CB31-A5DA6E5E18F9}"/>
              </a:ext>
            </a:extLst>
          </p:cNvPr>
          <p:cNvSpPr txBox="1"/>
          <p:nvPr/>
        </p:nvSpPr>
        <p:spPr>
          <a:xfrm>
            <a:off x="7468258" y="2820768"/>
            <a:ext cx="937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들어왔다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F845C1-73C1-23DF-8505-7127CA7A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57" y="3905460"/>
            <a:ext cx="9192899" cy="350567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6BFA75-75DA-9213-4783-F2C92C5C350B}"/>
              </a:ext>
            </a:extLst>
          </p:cNvPr>
          <p:cNvCxnSpPr>
            <a:cxnSpLocks/>
          </p:cNvCxnSpPr>
          <p:nvPr/>
        </p:nvCxnSpPr>
        <p:spPr>
          <a:xfrm>
            <a:off x="3733800" y="5448300"/>
            <a:ext cx="31242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24866F-9C4C-6906-D629-671F4EDD8935}"/>
              </a:ext>
            </a:extLst>
          </p:cNvPr>
          <p:cNvSpPr/>
          <p:nvPr/>
        </p:nvSpPr>
        <p:spPr>
          <a:xfrm>
            <a:off x="2590142" y="5240329"/>
            <a:ext cx="99125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580AB-D402-C23B-16B9-F767E30A06E1}"/>
              </a:ext>
            </a:extLst>
          </p:cNvPr>
          <p:cNvSpPr txBox="1"/>
          <p:nvPr/>
        </p:nvSpPr>
        <p:spPr>
          <a:xfrm>
            <a:off x="6858000" y="5125134"/>
            <a:ext cx="9371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아닌 멤버변수에 저장을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사용해야하기때문이다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7CEC18-9C5A-94FF-C317-A69F8EE35EA0}"/>
              </a:ext>
            </a:extLst>
          </p:cNvPr>
          <p:cNvSpPr/>
          <p:nvPr/>
        </p:nvSpPr>
        <p:spPr>
          <a:xfrm>
            <a:off x="1143000" y="1619934"/>
            <a:ext cx="16535400" cy="662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6389B5-8673-4DF6-988B-98BEB5FE0525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71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A350A67-AC3F-AACC-EDE2-314DDE6B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49950"/>
            <a:ext cx="12680648" cy="65751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FD377B-4BEC-50BB-50D9-3E0240A612F9}"/>
              </a:ext>
            </a:extLst>
          </p:cNvPr>
          <p:cNvCxnSpPr>
            <a:cxnSpLocks/>
          </p:cNvCxnSpPr>
          <p:nvPr/>
        </p:nvCxnSpPr>
        <p:spPr>
          <a:xfrm>
            <a:off x="5103585" y="5420903"/>
            <a:ext cx="1877786" cy="616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191D6-8F59-1681-9C0E-A381F2473599}"/>
              </a:ext>
            </a:extLst>
          </p:cNvPr>
          <p:cNvSpPr txBox="1"/>
          <p:nvPr/>
        </p:nvSpPr>
        <p:spPr>
          <a:xfrm>
            <a:off x="381000" y="47804"/>
            <a:ext cx="1714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6.HttpUrlConnection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넣었더니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사용 할 수 없다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write, reader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얻어와서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사용해야 하는데 어떻게 해야 할까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스트림 역시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사람 입장에서는 알 필요가 없는 것 들이다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사용자는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메시지를 보내고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이용해 메시지만 받으면 끝인 것이다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생성하는 것 역시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들어가면 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참조변수를 두고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객체를 생성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해놨다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그러니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,received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 내부에서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생성하면 되지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DC9AA-85B3-4BAB-41B7-FE7976F0EAA5}"/>
              </a:ext>
            </a:extLst>
          </p:cNvPr>
          <p:cNvSpPr txBox="1"/>
          <p:nvPr/>
        </p:nvSpPr>
        <p:spPr>
          <a:xfrm>
            <a:off x="6981371" y="5729149"/>
            <a:ext cx="12050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이제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의 멤버변수가 되었기에 외부에서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336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힌트 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통해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얻어와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해야만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connect()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만들어 놨으니 그대로 사용하면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더 이상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받을 필요가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없게된다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매개변수가 바뀌게 되면 기존에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작성해놓은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코드들이 에러가 발생하지 않는가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기존코드는 그대로 작동되게 하면서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매개변수로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받는게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아닌 멤버변수의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바로 사용할 방법은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오버로딩 하는 방법을 생각해보자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receive()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역시 이와 같이 만들어보자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con.getResponseCode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수신과 관련된 코드이니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내부에 넣자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499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7942F3-DCFA-4FC7-4E07-7A1C40C2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14500"/>
            <a:ext cx="9081656" cy="5257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2BD662-C4BA-AC48-4CC0-714FB412B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4800" y="1714500"/>
            <a:ext cx="9081656" cy="5257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C640D8-DB89-EF94-8D1A-643D6080EE6D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71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64256"/>
            <a:ext cx="9753600" cy="8296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7.chatGPT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응답하기 때문에 이를 파싱 해야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한다는걸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알 필요가 없다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응답에 해당하는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값만 되돌려주면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메서드쪽에서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파싱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229600" y="7240424"/>
            <a:ext cx="762000" cy="853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19600" y="6783224"/>
            <a:ext cx="533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812557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옮기도록하자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1740444"/>
            <a:ext cx="6400800" cy="63531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FA8A96-04C4-92CB-A022-D5689D1D0DEA}"/>
              </a:ext>
            </a:extLst>
          </p:cNvPr>
          <p:cNvSpPr/>
          <p:nvPr/>
        </p:nvSpPr>
        <p:spPr>
          <a:xfrm>
            <a:off x="11734800" y="4917019"/>
            <a:ext cx="563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60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123751A-6130-5EBE-7B7B-C1202703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1250097"/>
            <a:ext cx="6525536" cy="5087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A6B7AA-7A69-D113-5C54-13EF15D5C3C1}"/>
              </a:ext>
            </a:extLst>
          </p:cNvPr>
          <p:cNvSpPr txBox="1"/>
          <p:nvPr/>
        </p:nvSpPr>
        <p:spPr>
          <a:xfrm>
            <a:off x="580571" y="290832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3A8D49-347C-319D-C394-297A0336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62797"/>
            <a:ext cx="10145541" cy="703043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8F3B8A5-E331-801C-67EF-272B90BA7AE1}"/>
              </a:ext>
            </a:extLst>
          </p:cNvPr>
          <p:cNvCxnSpPr>
            <a:cxnSpLocks/>
          </p:cNvCxnSpPr>
          <p:nvPr/>
        </p:nvCxnSpPr>
        <p:spPr>
          <a:xfrm>
            <a:off x="4876800" y="1412449"/>
            <a:ext cx="8610602" cy="1362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F53809-5FF0-89B1-0E43-978F7E47048E}"/>
              </a:ext>
            </a:extLst>
          </p:cNvPr>
          <p:cNvSpPr/>
          <p:nvPr/>
        </p:nvSpPr>
        <p:spPr>
          <a:xfrm>
            <a:off x="1828800" y="1174858"/>
            <a:ext cx="297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9D351-03D8-0814-A65C-4077108D72DE}"/>
              </a:ext>
            </a:extLst>
          </p:cNvPr>
          <p:cNvSpPr txBox="1"/>
          <p:nvPr/>
        </p:nvSpPr>
        <p:spPr>
          <a:xfrm>
            <a:off x="4419601" y="253577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매개변수가 있는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그대로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둔채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오버로딩을 이용한다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C174C5-A035-7C25-B2A6-960C905FD339}"/>
              </a:ext>
            </a:extLst>
          </p:cNvPr>
          <p:cNvSpPr/>
          <p:nvPr/>
        </p:nvSpPr>
        <p:spPr>
          <a:xfrm>
            <a:off x="11582456" y="3412934"/>
            <a:ext cx="380994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F1412E-C560-75D7-80E0-D4B7142262F1}"/>
              </a:ext>
            </a:extLst>
          </p:cNvPr>
          <p:cNvSpPr txBox="1"/>
          <p:nvPr/>
        </p:nvSpPr>
        <p:spPr>
          <a:xfrm>
            <a:off x="10842172" y="4338077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 기능이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안으로 들어왔다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8615FB-2500-19AA-84C7-A81C63815C05}"/>
              </a:ext>
            </a:extLst>
          </p:cNvPr>
          <p:cNvSpPr/>
          <p:nvPr/>
        </p:nvSpPr>
        <p:spPr>
          <a:xfrm>
            <a:off x="181428" y="1121828"/>
            <a:ext cx="17268371" cy="7450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4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505200" y="2019300"/>
            <a:ext cx="1211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리팩토링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작업을 진행한 결과 사용시 코드가 상당히 간결해졌다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작업은 사실 상당히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고난이도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작업이라 할 수 있다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나중에는 도움 없이 직접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이런식의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 설계를 할 수 있도록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505200" y="5143500"/>
            <a:ext cx="1211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대화를 주고 받을 수 있도록 기능을 추가하도록 하자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코드가 모듈화가 잘되어 있는가를 항상 생각해보자 모듈화 되지 않은 채로 추가적인 기능 개발을 들어가면 코드가 점점 복잡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해질뿐이다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926535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전송할 메시지를 키보드로 입력 받아 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23" y="7581900"/>
            <a:ext cx="17662553" cy="2514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4F1805-73BC-BF2C-D996-DF330D91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23900"/>
            <a:ext cx="7924800" cy="654156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40CDC6C-927B-4CF7-554C-A59C3C8F7DA8}"/>
              </a:ext>
            </a:extLst>
          </p:cNvPr>
          <p:cNvCxnSpPr>
            <a:cxnSpLocks/>
          </p:cNvCxnSpPr>
          <p:nvPr/>
        </p:nvCxnSpPr>
        <p:spPr>
          <a:xfrm flipV="1">
            <a:off x="4495800" y="3884533"/>
            <a:ext cx="1447800" cy="20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BC91D4-DE67-32B7-EB25-05DC3913733C}"/>
              </a:ext>
            </a:extLst>
          </p:cNvPr>
          <p:cNvSpPr/>
          <p:nvPr/>
        </p:nvSpPr>
        <p:spPr>
          <a:xfrm>
            <a:off x="2808514" y="3695700"/>
            <a:ext cx="16872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1669E-0223-7A24-5D51-24F351817DDA}"/>
              </a:ext>
            </a:extLst>
          </p:cNvPr>
          <p:cNvSpPr txBox="1"/>
          <p:nvPr/>
        </p:nvSpPr>
        <p:spPr>
          <a:xfrm>
            <a:off x="5943598" y="3313414"/>
            <a:ext cx="1112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 받아 전달하도록 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265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5C1357-B576-C509-D1FA-35A59EEB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127272"/>
            <a:ext cx="12598400" cy="8913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939A65-5B25-FEBA-FAB3-B22DFF7F6B1C}"/>
              </a:ext>
            </a:extLst>
          </p:cNvPr>
          <p:cNvSpPr txBox="1"/>
          <p:nvPr/>
        </p:nvSpPr>
        <p:spPr>
          <a:xfrm>
            <a:off x="580571" y="290832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B5F98B-75CA-E6C2-E1AE-C42CC295247F}"/>
              </a:ext>
            </a:extLst>
          </p:cNvPr>
          <p:cNvCxnSpPr>
            <a:cxnSpLocks/>
          </p:cNvCxnSpPr>
          <p:nvPr/>
        </p:nvCxnSpPr>
        <p:spPr>
          <a:xfrm>
            <a:off x="9797143" y="5410196"/>
            <a:ext cx="1219200" cy="27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FACF68-8FB7-78AD-AD6E-5CB0831F700F}"/>
              </a:ext>
            </a:extLst>
          </p:cNvPr>
          <p:cNvSpPr/>
          <p:nvPr/>
        </p:nvSpPr>
        <p:spPr>
          <a:xfrm>
            <a:off x="2895600" y="4381499"/>
            <a:ext cx="6934200" cy="2057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08948-3D18-842F-C410-CCEE3516BCF1}"/>
              </a:ext>
            </a:extLst>
          </p:cNvPr>
          <p:cNvSpPr txBox="1"/>
          <p:nvPr/>
        </p:nvSpPr>
        <p:spPr>
          <a:xfrm>
            <a:off x="11105244" y="51562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메시지를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전달한ㄷ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A1C10A-543F-BD55-7F53-82B821367E17}"/>
              </a:ext>
            </a:extLst>
          </p:cNvPr>
          <p:cNvSpPr/>
          <p:nvPr/>
        </p:nvSpPr>
        <p:spPr>
          <a:xfrm>
            <a:off x="181428" y="1121828"/>
            <a:ext cx="17268371" cy="8919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3B87EB-F631-EDCE-0CC4-A2731ADA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01"/>
          <a:stretch/>
        </p:blipFill>
        <p:spPr>
          <a:xfrm>
            <a:off x="9984512" y="60215"/>
            <a:ext cx="7534734" cy="64588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300"/>
            <a:ext cx="6421582" cy="4800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153400" y="2602096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257915" y="5428424"/>
            <a:ext cx="1914066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92415" y="6173520"/>
            <a:ext cx="75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웹으로 바로 채팅을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411200" y="495300"/>
            <a:ext cx="587326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599125" y="1898313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개발에 필요한곳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6A1961A-12C7-534B-42C7-FE2ABB0F8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4512" y="6801630"/>
            <a:ext cx="4645888" cy="33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0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9.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지금까지는 한번 말을 건네면 한번 대답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끝 이였다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대화가 계속 이어 질 수 있게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라고 입력 하기 전까지 무한반복 하도록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사용하여 통신한다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통신이기 때문에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 사용하면 재사용 할 수 없다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한번 대화를 주고 받고 그 다음에는 또 다시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38500"/>
            <a:ext cx="1733432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4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4CA5C36-077C-7DC4-0C67-19AF2A79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90832"/>
            <a:ext cx="12160188" cy="98818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C0E03-6709-1FC7-14F1-65E4EE0F0B56}"/>
              </a:ext>
            </a:extLst>
          </p:cNvPr>
          <p:cNvSpPr txBox="1"/>
          <p:nvPr/>
        </p:nvSpPr>
        <p:spPr>
          <a:xfrm>
            <a:off x="580571" y="290832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63F204-C9E6-2302-5F19-F448CD41DDA5}"/>
              </a:ext>
            </a:extLst>
          </p:cNvPr>
          <p:cNvCxnSpPr>
            <a:cxnSpLocks/>
          </p:cNvCxnSpPr>
          <p:nvPr/>
        </p:nvCxnSpPr>
        <p:spPr>
          <a:xfrm>
            <a:off x="4800600" y="2247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211A3A-74DD-29AE-A851-5EFA498CA78A}"/>
              </a:ext>
            </a:extLst>
          </p:cNvPr>
          <p:cNvSpPr/>
          <p:nvPr/>
        </p:nvSpPr>
        <p:spPr>
          <a:xfrm>
            <a:off x="2667000" y="19431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DD94A-3601-869A-97B5-4FBCCDEBA853}"/>
              </a:ext>
            </a:extLst>
          </p:cNvPr>
          <p:cNvSpPr txBox="1"/>
          <p:nvPr/>
        </p:nvSpPr>
        <p:spPr>
          <a:xfrm>
            <a:off x="6096000" y="19431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될대까지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무한반복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BAAB63-925C-5560-3B2D-B55173D8E23F}"/>
              </a:ext>
            </a:extLst>
          </p:cNvPr>
          <p:cNvCxnSpPr>
            <a:cxnSpLocks/>
          </p:cNvCxnSpPr>
          <p:nvPr/>
        </p:nvCxnSpPr>
        <p:spPr>
          <a:xfrm>
            <a:off x="6019800" y="653346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620CDB-AF0B-2BE4-611D-8A6A0C2A88A7}"/>
              </a:ext>
            </a:extLst>
          </p:cNvPr>
          <p:cNvSpPr/>
          <p:nvPr/>
        </p:nvSpPr>
        <p:spPr>
          <a:xfrm>
            <a:off x="3429000" y="6228665"/>
            <a:ext cx="2590800" cy="438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32D16-DA08-FA4D-D4E0-2336157861A9}"/>
              </a:ext>
            </a:extLst>
          </p:cNvPr>
          <p:cNvSpPr txBox="1"/>
          <p:nvPr/>
        </p:nvSpPr>
        <p:spPr>
          <a:xfrm>
            <a:off x="7264400" y="5628500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특성상 대화를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할때마다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재연결을 해줘야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EFAE9E-13D2-FF4E-845E-027C6FB49C86}"/>
              </a:ext>
            </a:extLst>
          </p:cNvPr>
          <p:cNvSpPr/>
          <p:nvPr/>
        </p:nvSpPr>
        <p:spPr>
          <a:xfrm>
            <a:off x="1981200" y="419100"/>
            <a:ext cx="15544800" cy="9621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10.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배운것처럼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비연결성이기에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대화이력을 기억하고 있지 않다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번까지 해서 대화를 시도하면 대화 내용이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어색할것이다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매번 새로운 채팅을 칠 때마다 이전에 주고 받은 대화 내용을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모두 전송해줘야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끝말잇기를 시도해보면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응답을 저장해두고 다음 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대화 내역에 포함하여 전송해보자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아래는 대화 내역을 전송하는 예시이다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Messages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 안에 배열 형태로 대화를 추가해서 전송해줘야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JSONArray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활용해 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5067300"/>
            <a:ext cx="12339232" cy="5181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015" y="5943600"/>
            <a:ext cx="5207961" cy="4343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540" y="3009900"/>
            <a:ext cx="5711092" cy="2819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010400" y="3314701"/>
            <a:ext cx="7620000" cy="3557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8650" y="7048500"/>
            <a:ext cx="11715344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4832211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객체화 하여 멤버변수로 가지고 있으면서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추가로 계속 넣는다면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083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EFDAB0-D9F1-1C46-3545-DCBD090DD337}"/>
              </a:ext>
            </a:extLst>
          </p:cNvPr>
          <p:cNvSpPr txBox="1"/>
          <p:nvPr/>
        </p:nvSpPr>
        <p:spPr>
          <a:xfrm>
            <a:off x="464458" y="179797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CC94B1-4174-F2EB-16D9-4E036402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33485"/>
            <a:ext cx="7039429" cy="54200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7C432A-823B-39E6-CB3F-2093108CC5CF}"/>
              </a:ext>
            </a:extLst>
          </p:cNvPr>
          <p:cNvCxnSpPr>
            <a:cxnSpLocks/>
          </p:cNvCxnSpPr>
          <p:nvPr/>
        </p:nvCxnSpPr>
        <p:spPr>
          <a:xfrm>
            <a:off x="8563429" y="49547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0AD2B0-ED96-D68B-B49E-C2A5608DCE7A}"/>
              </a:ext>
            </a:extLst>
          </p:cNvPr>
          <p:cNvSpPr/>
          <p:nvPr/>
        </p:nvSpPr>
        <p:spPr>
          <a:xfrm>
            <a:off x="1676400" y="4649996"/>
            <a:ext cx="68870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B62C5-F008-1434-1C3F-CFB1E05DF429}"/>
              </a:ext>
            </a:extLst>
          </p:cNvPr>
          <p:cNvSpPr txBox="1"/>
          <p:nvPr/>
        </p:nvSpPr>
        <p:spPr>
          <a:xfrm>
            <a:off x="9782629" y="404983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전송할 메시지를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관리한다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6D88A0-EBFA-66AD-476C-BB7A4D448270}"/>
              </a:ext>
            </a:extLst>
          </p:cNvPr>
          <p:cNvCxnSpPr>
            <a:cxnSpLocks/>
          </p:cNvCxnSpPr>
          <p:nvPr/>
        </p:nvCxnSpPr>
        <p:spPr>
          <a:xfrm>
            <a:off x="8730343" y="71645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CDA1CF-C0A6-C495-1A03-4DDE36C4D517}"/>
              </a:ext>
            </a:extLst>
          </p:cNvPr>
          <p:cNvSpPr/>
          <p:nvPr/>
        </p:nvSpPr>
        <p:spPr>
          <a:xfrm>
            <a:off x="2467429" y="6859795"/>
            <a:ext cx="6262914" cy="768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B2599-9D21-75DE-0264-0FB8340D66E8}"/>
              </a:ext>
            </a:extLst>
          </p:cNvPr>
          <p:cNvSpPr txBox="1"/>
          <p:nvPr/>
        </p:nvSpPr>
        <p:spPr>
          <a:xfrm>
            <a:off x="9967686" y="6653185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보낼 기초 정보를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69B79C-6858-C47A-0C35-E0E9F782F3C1}"/>
              </a:ext>
            </a:extLst>
          </p:cNvPr>
          <p:cNvSpPr/>
          <p:nvPr/>
        </p:nvSpPr>
        <p:spPr>
          <a:xfrm>
            <a:off x="1981200" y="419100"/>
            <a:ext cx="15544800" cy="9621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5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CE2E77-F1F1-71C1-12D5-7CBEA6C1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"/>
            <a:ext cx="11781484" cy="7772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6CCE7CC-A735-B579-BD40-6F0731751E8F}"/>
              </a:ext>
            </a:extLst>
          </p:cNvPr>
          <p:cNvCxnSpPr>
            <a:cxnSpLocks/>
          </p:cNvCxnSpPr>
          <p:nvPr/>
        </p:nvCxnSpPr>
        <p:spPr>
          <a:xfrm>
            <a:off x="5638800" y="571500"/>
            <a:ext cx="1371600" cy="47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0CD881-93AE-640C-C0FF-45FFD6B0F99C}"/>
              </a:ext>
            </a:extLst>
          </p:cNvPr>
          <p:cNvSpPr/>
          <p:nvPr/>
        </p:nvSpPr>
        <p:spPr>
          <a:xfrm>
            <a:off x="3048000" y="266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D8AB3-8CDF-A471-7E07-D0DBC3BBF9A0}"/>
              </a:ext>
            </a:extLst>
          </p:cNvPr>
          <p:cNvSpPr txBox="1"/>
          <p:nvPr/>
        </p:nvSpPr>
        <p:spPr>
          <a:xfrm>
            <a:off x="7086600" y="7239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sendMsg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전송할 완성된 메시지를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반환한다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6C8FF51-987B-3FA5-8349-DC95A224992B}"/>
              </a:ext>
            </a:extLst>
          </p:cNvPr>
          <p:cNvCxnSpPr>
            <a:cxnSpLocks/>
          </p:cNvCxnSpPr>
          <p:nvPr/>
        </p:nvCxnSpPr>
        <p:spPr>
          <a:xfrm>
            <a:off x="12086284" y="3457917"/>
            <a:ext cx="1371600" cy="47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433DC1-ACF8-A4B4-D598-0FCAACF0C863}"/>
              </a:ext>
            </a:extLst>
          </p:cNvPr>
          <p:cNvSpPr/>
          <p:nvPr/>
        </p:nvSpPr>
        <p:spPr>
          <a:xfrm>
            <a:off x="1219200" y="3238500"/>
            <a:ext cx="1082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2DE82-2B8C-781D-A8A6-097B62EAB180}"/>
              </a:ext>
            </a:extLst>
          </p:cNvPr>
          <p:cNvSpPr txBox="1"/>
          <p:nvPr/>
        </p:nvSpPr>
        <p:spPr>
          <a:xfrm>
            <a:off x="9165771" y="4171179"/>
            <a:ext cx="988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내역이 들어갈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값을가져온다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39E826-3467-0974-6767-443EED3CF078}"/>
              </a:ext>
            </a:extLst>
          </p:cNvPr>
          <p:cNvCxnSpPr>
            <a:cxnSpLocks/>
          </p:cNvCxnSpPr>
          <p:nvPr/>
        </p:nvCxnSpPr>
        <p:spPr>
          <a:xfrm>
            <a:off x="6248400" y="4991100"/>
            <a:ext cx="22860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E5C993-8D64-A751-7B94-28B38EE0B546}"/>
              </a:ext>
            </a:extLst>
          </p:cNvPr>
          <p:cNvSpPr/>
          <p:nvPr/>
        </p:nvSpPr>
        <p:spPr>
          <a:xfrm>
            <a:off x="990600" y="4686299"/>
            <a:ext cx="5257800" cy="7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EE8D4-C485-79A8-0B36-3170007A76CB}"/>
              </a:ext>
            </a:extLst>
          </p:cNvPr>
          <p:cNvSpPr txBox="1"/>
          <p:nvPr/>
        </p:nvSpPr>
        <p:spPr>
          <a:xfrm>
            <a:off x="8534400" y="6041945"/>
            <a:ext cx="7612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역할과 메시지를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sendMsg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추가한다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CBACC4-F1F7-ABF5-1B2D-097A35D434E4}"/>
              </a:ext>
            </a:extLst>
          </p:cNvPr>
          <p:cNvSpPr/>
          <p:nvPr/>
        </p:nvSpPr>
        <p:spPr>
          <a:xfrm>
            <a:off x="152400" y="109950"/>
            <a:ext cx="17907000" cy="9621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8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F412A2-F998-DB6B-33E3-B2CD4502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"/>
            <a:ext cx="9549834" cy="5638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36623E-3636-01A3-BBCF-6EC64793FD9C}"/>
              </a:ext>
            </a:extLst>
          </p:cNvPr>
          <p:cNvCxnSpPr>
            <a:cxnSpLocks/>
          </p:cNvCxnSpPr>
          <p:nvPr/>
        </p:nvCxnSpPr>
        <p:spPr>
          <a:xfrm>
            <a:off x="10287000" y="240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0624BD-5B05-58C0-4C28-4DF4DDADD450}"/>
              </a:ext>
            </a:extLst>
          </p:cNvPr>
          <p:cNvSpPr/>
          <p:nvPr/>
        </p:nvSpPr>
        <p:spPr>
          <a:xfrm>
            <a:off x="2514600" y="2095500"/>
            <a:ext cx="777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C4835-40CA-773E-22AD-F4F5D85D4E7C}"/>
              </a:ext>
            </a:extLst>
          </p:cNvPr>
          <p:cNvSpPr txBox="1"/>
          <p:nvPr/>
        </p:nvSpPr>
        <p:spPr>
          <a:xfrm>
            <a:off x="11582400" y="2095500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보낼 메시지를 직접 만들지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역할과 메시지만 매개변수로 전달한다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7930F4-0CFD-B763-7C42-2D6C26B99A90}"/>
              </a:ext>
            </a:extLst>
          </p:cNvPr>
          <p:cNvSpPr/>
          <p:nvPr/>
        </p:nvSpPr>
        <p:spPr>
          <a:xfrm>
            <a:off x="457200" y="146882"/>
            <a:ext cx="17145000" cy="9621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A03FDB-95CE-C608-E3F9-5A495784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75493"/>
            <a:ext cx="11627499" cy="903040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8CB966-124D-AEB0-21D2-D242DF298ADF}"/>
              </a:ext>
            </a:extLst>
          </p:cNvPr>
          <p:cNvCxnSpPr>
            <a:cxnSpLocks/>
          </p:cNvCxnSpPr>
          <p:nvPr/>
        </p:nvCxnSpPr>
        <p:spPr>
          <a:xfrm>
            <a:off x="9144000" y="4533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BEC844-03D2-DB3D-ED31-00C61AFD60F9}"/>
              </a:ext>
            </a:extLst>
          </p:cNvPr>
          <p:cNvSpPr/>
          <p:nvPr/>
        </p:nvSpPr>
        <p:spPr>
          <a:xfrm>
            <a:off x="2209800" y="4229100"/>
            <a:ext cx="693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BE785-9824-10C7-1EC9-04A3B7162C3E}"/>
              </a:ext>
            </a:extLst>
          </p:cNvPr>
          <p:cNvSpPr txBox="1"/>
          <p:nvPr/>
        </p:nvSpPr>
        <p:spPr>
          <a:xfrm>
            <a:off x="10439400" y="42291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메시지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답변해준것도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같이 보내줘야 대화 맥락이 이어진다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375DB1-284F-818F-B3E6-312EF0092D0C}"/>
              </a:ext>
            </a:extLst>
          </p:cNvPr>
          <p:cNvSpPr/>
          <p:nvPr/>
        </p:nvSpPr>
        <p:spPr>
          <a:xfrm>
            <a:off x="304800" y="102707"/>
            <a:ext cx="16535400" cy="9621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보면 연결을 위한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직접 적혀있다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되면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주소가 변경되면 사용 할 수가 없게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매개변수로 받도록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변경되면서 기존의 코드들이 에러가 발생 할 것이다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해결할 방법은 무엇인가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지금까지 사용해준 사용자들에게 모두 수정해달라고 부탁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할것인가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09900"/>
            <a:ext cx="11671180" cy="472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60580" y="5219700"/>
            <a:ext cx="876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118" y="3009900"/>
            <a:ext cx="712569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9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80" y="190500"/>
            <a:ext cx="16646320" cy="89916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9A43AB1-820B-FBBE-D423-68599C45B528}"/>
              </a:ext>
            </a:extLst>
          </p:cNvPr>
          <p:cNvCxnSpPr>
            <a:cxnSpLocks/>
          </p:cNvCxnSpPr>
          <p:nvPr/>
        </p:nvCxnSpPr>
        <p:spPr>
          <a:xfrm>
            <a:off x="9947480" y="75792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0CFA31-AF2B-2CDB-69E5-E8F1DF24820D}"/>
              </a:ext>
            </a:extLst>
          </p:cNvPr>
          <p:cNvSpPr/>
          <p:nvPr/>
        </p:nvSpPr>
        <p:spPr>
          <a:xfrm>
            <a:off x="7356680" y="453126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0E269-0109-C383-D21B-31116B34560F}"/>
              </a:ext>
            </a:extLst>
          </p:cNvPr>
          <p:cNvSpPr txBox="1"/>
          <p:nvPr/>
        </p:nvSpPr>
        <p:spPr>
          <a:xfrm>
            <a:off x="11242880" y="453126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오버로딩을 통해 기존 사용자들도 코드가 호환되게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86DDD5-EBC2-B7F2-C1F7-31A037D04740}"/>
              </a:ext>
            </a:extLst>
          </p:cNvPr>
          <p:cNvCxnSpPr>
            <a:cxnSpLocks/>
          </p:cNvCxnSpPr>
          <p:nvPr/>
        </p:nvCxnSpPr>
        <p:spPr>
          <a:xfrm>
            <a:off x="12157280" y="323008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902605-DC8E-C4D5-02BF-53D04E7D0789}"/>
              </a:ext>
            </a:extLst>
          </p:cNvPr>
          <p:cNvSpPr/>
          <p:nvPr/>
        </p:nvSpPr>
        <p:spPr>
          <a:xfrm>
            <a:off x="9566480" y="292528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36918-C32A-1BD3-5257-FA7243A44295}"/>
              </a:ext>
            </a:extLst>
          </p:cNvPr>
          <p:cNvSpPr txBox="1"/>
          <p:nvPr/>
        </p:nvSpPr>
        <p:spPr>
          <a:xfrm>
            <a:off x="13452680" y="2925284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매개변수로 받는다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5480" y="183688"/>
            <a:ext cx="16646320" cy="899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851E7-E48B-FE4B-ED85-2189274D1F66}"/>
              </a:ext>
            </a:extLst>
          </p:cNvPr>
          <p:cNvSpPr txBox="1"/>
          <p:nvPr/>
        </p:nvSpPr>
        <p:spPr>
          <a:xfrm>
            <a:off x="-12949" y="176876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3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코드를 보면 키 값과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코드에 하드코딩 되어 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이것들이 변하면 코드를 다시 컴파일 해야 하기 때문에 불편하다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파일에서 키 값과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가져와서 사용하는 방식이면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재컴파일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없이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파일만 수정하면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이용해서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키값과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가져오자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BufferedReader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Readline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활용하면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한줄씩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읽어오기에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이용하면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활용해도 좋다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" y="3314699"/>
            <a:ext cx="10985976" cy="381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3343512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95821" y="5858217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39121" y="663813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분리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866" y="5143500"/>
            <a:ext cx="6784639" cy="4648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239415" y="8532584"/>
            <a:ext cx="518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06421" y="6315417"/>
            <a:ext cx="1333500" cy="2311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96400" y="3800712"/>
            <a:ext cx="3602892" cy="4619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5" y="7534240"/>
            <a:ext cx="10745176" cy="10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0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5300"/>
            <a:ext cx="13354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5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0B6A58-7FFD-A9A9-CFBF-B86FBC2DD3A5}"/>
              </a:ext>
            </a:extLst>
          </p:cNvPr>
          <p:cNvSpPr txBox="1"/>
          <p:nvPr/>
        </p:nvSpPr>
        <p:spPr>
          <a:xfrm>
            <a:off x="381000" y="1905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F00F89-9982-A188-8F98-68D40FBA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19100"/>
            <a:ext cx="14230514" cy="87630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736F14-BCCE-8241-7BEB-00348F2D2A00}"/>
              </a:ext>
            </a:extLst>
          </p:cNvPr>
          <p:cNvCxnSpPr>
            <a:cxnSpLocks/>
          </p:cNvCxnSpPr>
          <p:nvPr/>
        </p:nvCxnSpPr>
        <p:spPr>
          <a:xfrm flipV="1">
            <a:off x="6605443" y="620958"/>
            <a:ext cx="2081357" cy="663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37B3A-1603-8C88-3115-3059F9B50D0F}"/>
              </a:ext>
            </a:extLst>
          </p:cNvPr>
          <p:cNvSpPr/>
          <p:nvPr/>
        </p:nvSpPr>
        <p:spPr>
          <a:xfrm>
            <a:off x="4014643" y="876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EEBAF-A1B1-5EDD-A63A-FBA701D2560E}"/>
              </a:ext>
            </a:extLst>
          </p:cNvPr>
          <p:cNvSpPr txBox="1"/>
          <p:nvPr/>
        </p:nvSpPr>
        <p:spPr>
          <a:xfrm>
            <a:off x="8686800" y="20794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정보가 있는 텍스트파일의 경로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BBB4D1-5836-7BA5-8F70-F9179EDD0439}"/>
              </a:ext>
            </a:extLst>
          </p:cNvPr>
          <p:cNvCxnSpPr>
            <a:cxnSpLocks/>
          </p:cNvCxnSpPr>
          <p:nvPr/>
        </p:nvCxnSpPr>
        <p:spPr>
          <a:xfrm>
            <a:off x="9829800" y="2628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9BFEEC-A09A-E861-2E17-C08C4FD155F6}"/>
              </a:ext>
            </a:extLst>
          </p:cNvPr>
          <p:cNvSpPr/>
          <p:nvPr/>
        </p:nvSpPr>
        <p:spPr>
          <a:xfrm>
            <a:off x="2362200" y="2324099"/>
            <a:ext cx="7467600" cy="25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A04CB-4A9D-CE9E-5BF9-4AA7998A4C4A}"/>
              </a:ext>
            </a:extLst>
          </p:cNvPr>
          <p:cNvSpPr txBox="1"/>
          <p:nvPr/>
        </p:nvSpPr>
        <p:spPr>
          <a:xfrm>
            <a:off x="11125200" y="2324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텍스트파일의 정보를 가져와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Hashmap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구조로 관리한다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095772-CA41-1F39-31EC-0CF4C5B75C0B}"/>
              </a:ext>
            </a:extLst>
          </p:cNvPr>
          <p:cNvCxnSpPr>
            <a:cxnSpLocks/>
          </p:cNvCxnSpPr>
          <p:nvPr/>
        </p:nvCxnSpPr>
        <p:spPr>
          <a:xfrm>
            <a:off x="8828314" y="518324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378DE6-EB7D-F0A1-C621-699BDC43C749}"/>
              </a:ext>
            </a:extLst>
          </p:cNvPr>
          <p:cNvSpPr/>
          <p:nvPr/>
        </p:nvSpPr>
        <p:spPr>
          <a:xfrm>
            <a:off x="4495800" y="4878446"/>
            <a:ext cx="433251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1A44B-75D1-B387-4285-B3B09A077CAC}"/>
              </a:ext>
            </a:extLst>
          </p:cNvPr>
          <p:cNvSpPr txBox="1"/>
          <p:nvPr/>
        </p:nvSpPr>
        <p:spPr>
          <a:xfrm>
            <a:off x="10123714" y="4878446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텍스트파일에서 가져온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변수에 대입한다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C695EC8-F79C-ED24-2EFD-80EB89BF23D4}"/>
              </a:ext>
            </a:extLst>
          </p:cNvPr>
          <p:cNvCxnSpPr>
            <a:cxnSpLocks/>
          </p:cNvCxnSpPr>
          <p:nvPr/>
        </p:nvCxnSpPr>
        <p:spPr>
          <a:xfrm>
            <a:off x="9651257" y="909104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AB9FFD-C4B9-61B7-73B5-C2DBDC48E37E}"/>
              </a:ext>
            </a:extLst>
          </p:cNvPr>
          <p:cNvSpPr/>
          <p:nvPr/>
        </p:nvSpPr>
        <p:spPr>
          <a:xfrm>
            <a:off x="5105400" y="8786249"/>
            <a:ext cx="45458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32B6C-97F4-8CA9-F155-8BF276042196}"/>
              </a:ext>
            </a:extLst>
          </p:cNvPr>
          <p:cNvSpPr txBox="1"/>
          <p:nvPr/>
        </p:nvSpPr>
        <p:spPr>
          <a:xfrm>
            <a:off x="10870457" y="7860215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텍스트파일에서 가져온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매개변수로 넘긴다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881B61-A045-250C-6201-9971E8B26EBF}"/>
              </a:ext>
            </a:extLst>
          </p:cNvPr>
          <p:cNvSpPr/>
          <p:nvPr/>
        </p:nvSpPr>
        <p:spPr>
          <a:xfrm>
            <a:off x="1745344" y="132895"/>
            <a:ext cx="16535400" cy="9621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5394374" cy="67576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1866900"/>
            <a:ext cx="7332166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049000" y="56007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전화번호 인증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670689" y="3695700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CC591F2-8F48-E497-8235-C42F53678846}"/>
              </a:ext>
            </a:extLst>
          </p:cNvPr>
          <p:cNvSpPr txBox="1"/>
          <p:nvPr/>
        </p:nvSpPr>
        <p:spPr>
          <a:xfrm>
            <a:off x="1143000" y="7886700"/>
            <a:ext cx="1684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PC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회원가입시 공유기를 거쳐가기때문에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인증안될수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안되면 휴대폰으로 회원가입 및 인증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진행하면됨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47700"/>
            <a:ext cx="16565027" cy="7239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335000" y="1409700"/>
            <a:ext cx="25908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20600" y="26683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클릭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57300"/>
            <a:ext cx="6324600" cy="7439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0" y="4610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0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47700"/>
            <a:ext cx="15828506" cy="8610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5850" y="4957762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5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32238</TotalTime>
  <Words>1240</Words>
  <Application>Microsoft Office PowerPoint</Application>
  <PresentationFormat>사용자 지정</PresentationFormat>
  <Paragraphs>122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2517</cp:revision>
  <cp:lastPrinted>2023-03-12T07:02:51Z</cp:lastPrinted>
  <dcterms:created xsi:type="dcterms:W3CDTF">2022-10-23T12:09:39Z</dcterms:created>
  <dcterms:modified xsi:type="dcterms:W3CDTF">2023-09-18T02:20:46Z</dcterms:modified>
</cp:coreProperties>
</file>