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47" r:id="rId30"/>
    <p:sldId id="461" r:id="rId31"/>
    <p:sldId id="462" r:id="rId32"/>
    <p:sldId id="374" r:id="rId33"/>
    <p:sldId id="463" r:id="rId34"/>
    <p:sldId id="385" r:id="rId35"/>
    <p:sldId id="464" r:id="rId36"/>
    <p:sldId id="275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3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0472" y="5448300"/>
            <a:ext cx="114281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048500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52400" y="1104900"/>
            <a:ext cx="982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둘레구하는 공식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</a:t>
            </a:r>
            <a:endParaRPr lang="ko-KR" altLang="en-US" sz="20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019300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00300"/>
            <a:ext cx="3521612" cy="207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201400" y="1015305"/>
            <a:ext cx="6946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2505562"/>
            <a:ext cx="5868658" cy="24517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723" y="3009077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45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23241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49149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81908" y="58674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0" y="2095500"/>
            <a:ext cx="11508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543300"/>
            <a:ext cx="3429000" cy="16584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461942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33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524000" y="1790700"/>
            <a:ext cx="11880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1. 65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5" y="3748563"/>
            <a:ext cx="1251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4136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3" y="342900"/>
            <a:ext cx="943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백의자리 이하는 버리고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22424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286000" y="2171700"/>
            <a:ext cx="8956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0" y="149412"/>
            <a:ext cx="5929486" cy="1946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363415"/>
            <a:ext cx="1548384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0" y="2242457"/>
            <a:ext cx="2775159" cy="1562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4889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386" y="3952125"/>
            <a:ext cx="6372225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936" y="4838700"/>
            <a:ext cx="5784064" cy="1526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501148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50" y="4889837"/>
            <a:ext cx="261185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" y="69457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7067371"/>
            <a:ext cx="8658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298" y="7243982"/>
            <a:ext cx="2674835" cy="1401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332" y="8845704"/>
            <a:ext cx="6507371" cy="8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6477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10207</TotalTime>
  <Words>564</Words>
  <Application>Microsoft Office PowerPoint</Application>
  <PresentationFormat>사용자 지정</PresentationFormat>
  <Paragraphs>137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293</cp:revision>
  <dcterms:created xsi:type="dcterms:W3CDTF">2022-10-23T12:09:39Z</dcterms:created>
  <dcterms:modified xsi:type="dcterms:W3CDTF">2023-01-07T20:10:05Z</dcterms:modified>
</cp:coreProperties>
</file>