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437" r:id="rId5"/>
    <p:sldId id="465" r:id="rId6"/>
    <p:sldId id="494" r:id="rId7"/>
    <p:sldId id="466" r:id="rId8"/>
    <p:sldId id="467" r:id="rId9"/>
    <p:sldId id="468" r:id="rId10"/>
    <p:sldId id="281" r:id="rId11"/>
    <p:sldId id="470" r:id="rId12"/>
    <p:sldId id="493" r:id="rId13"/>
    <p:sldId id="471" r:id="rId14"/>
    <p:sldId id="495" r:id="rId15"/>
    <p:sldId id="472" r:id="rId16"/>
    <p:sldId id="473" r:id="rId17"/>
    <p:sldId id="474" r:id="rId18"/>
    <p:sldId id="516" r:id="rId19"/>
    <p:sldId id="496" r:id="rId20"/>
    <p:sldId id="485" r:id="rId21"/>
    <p:sldId id="515" r:id="rId22"/>
    <p:sldId id="469" r:id="rId23"/>
    <p:sldId id="498" r:id="rId24"/>
    <p:sldId id="484" r:id="rId25"/>
    <p:sldId id="499" r:id="rId26"/>
    <p:sldId id="500" r:id="rId27"/>
    <p:sldId id="374" r:id="rId28"/>
    <p:sldId id="501" r:id="rId29"/>
    <p:sldId id="504" r:id="rId30"/>
    <p:sldId id="475" r:id="rId31"/>
    <p:sldId id="502" r:id="rId32"/>
    <p:sldId id="503" r:id="rId33"/>
    <p:sldId id="479" r:id="rId34"/>
    <p:sldId id="476" r:id="rId35"/>
    <p:sldId id="478" r:id="rId36"/>
    <p:sldId id="487" r:id="rId37"/>
    <p:sldId id="481" r:id="rId38"/>
    <p:sldId id="505" r:id="rId39"/>
    <p:sldId id="508" r:id="rId40"/>
    <p:sldId id="480" r:id="rId41"/>
    <p:sldId id="509" r:id="rId42"/>
    <p:sldId id="507" r:id="rId43"/>
    <p:sldId id="510" r:id="rId44"/>
    <p:sldId id="486" r:id="rId45"/>
    <p:sldId id="511" r:id="rId46"/>
    <p:sldId id="512" r:id="rId47"/>
    <p:sldId id="506" r:id="rId48"/>
    <p:sldId id="513" r:id="rId49"/>
    <p:sldId id="385" r:id="rId50"/>
    <p:sldId id="482" r:id="rId51"/>
    <p:sldId id="517" r:id="rId52"/>
    <p:sldId id="489" r:id="rId53"/>
    <p:sldId id="514" r:id="rId54"/>
    <p:sldId id="491" r:id="rId55"/>
    <p:sldId id="488" r:id="rId56"/>
    <p:sldId id="492" r:id="rId57"/>
    <p:sldId id="275" r:id="rId5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microsoft.com/office/2007/relationships/hdphoto" Target="../media/hdphoto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85900"/>
            <a:ext cx="9220200" cy="4088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1227E510-FF93-5EF4-8499-03A390947FF3}"/>
              </a:ext>
            </a:extLst>
          </p:cNvPr>
          <p:cNvCxnSpPr>
            <a:cxnSpLocks/>
          </p:cNvCxnSpPr>
          <p:nvPr/>
        </p:nvCxnSpPr>
        <p:spPr>
          <a:xfrm>
            <a:off x="115062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AF9EDFD-0475-E33D-9EED-03B162E9A9FF}"/>
              </a:ext>
            </a:extLst>
          </p:cNvPr>
          <p:cNvSpPr/>
          <p:nvPr/>
        </p:nvSpPr>
        <p:spPr>
          <a:xfrm>
            <a:off x="3048000" y="3162299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2E566C-5A0B-186B-F3E3-5068D9280F78}"/>
              </a:ext>
            </a:extLst>
          </p:cNvPr>
          <p:cNvSpPr txBox="1"/>
          <p:nvPr/>
        </p:nvSpPr>
        <p:spPr>
          <a:xfrm>
            <a:off x="12801600" y="3162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7BB51AC-FF25-2CAE-132C-6D1B4ACB21B3}"/>
              </a:ext>
            </a:extLst>
          </p:cNvPr>
          <p:cNvCxnSpPr>
            <a:cxnSpLocks/>
          </p:cNvCxnSpPr>
          <p:nvPr/>
        </p:nvCxnSpPr>
        <p:spPr>
          <a:xfrm>
            <a:off x="11430000" y="50747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99D2628-55FC-6B19-2A29-4FEE904E79C0}"/>
              </a:ext>
            </a:extLst>
          </p:cNvPr>
          <p:cNvSpPr/>
          <p:nvPr/>
        </p:nvSpPr>
        <p:spPr>
          <a:xfrm>
            <a:off x="2971800" y="4769926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03FCA6-0BF1-F88F-F1AC-7704FC1B216F}"/>
              </a:ext>
            </a:extLst>
          </p:cNvPr>
          <p:cNvSpPr txBox="1"/>
          <p:nvPr/>
        </p:nvSpPr>
        <p:spPr>
          <a:xfrm>
            <a:off x="12725400" y="476992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BD2DD2-A5D6-D32C-2484-E7E89325B726}"/>
              </a:ext>
            </a:extLst>
          </p:cNvPr>
          <p:cNvSpPr txBox="1"/>
          <p:nvPr/>
        </p:nvSpPr>
        <p:spPr>
          <a:xfrm>
            <a:off x="2293256" y="6945957"/>
            <a:ext cx="13937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내부가 실행되면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내부는 실행되지 않는다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조건식이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문만 실행된다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둘 중 하나만 실행된다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6DB0025-7AFA-AD72-ACEB-A28B7456092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7DD627-7A18-85A1-902A-39A6C987B421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else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94969C-8FD9-D0FA-7CE7-EF03E44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56" y="2757602"/>
            <a:ext cx="10435288" cy="238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8B477D-FE7D-6B74-A112-16467C8E88E9}"/>
              </a:ext>
            </a:extLst>
          </p:cNvPr>
          <p:cNvSpPr txBox="1"/>
          <p:nvPr/>
        </p:nvSpPr>
        <p:spPr>
          <a:xfrm>
            <a:off x="2630956" y="5829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5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0A22E8-FC73-3D73-C2D3-9243B726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407869"/>
            <a:ext cx="10655108" cy="66294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099AC6AB-C209-B05B-62F4-388DBF3821E7}"/>
              </a:ext>
            </a:extLst>
          </p:cNvPr>
          <p:cNvCxnSpPr>
            <a:cxnSpLocks/>
          </p:cNvCxnSpPr>
          <p:nvPr/>
        </p:nvCxnSpPr>
        <p:spPr>
          <a:xfrm>
            <a:off x="7772400" y="42272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5606E31-5C36-3B16-B6E7-102388FDCD30}"/>
              </a:ext>
            </a:extLst>
          </p:cNvPr>
          <p:cNvSpPr/>
          <p:nvPr/>
        </p:nvSpPr>
        <p:spPr>
          <a:xfrm>
            <a:off x="2057400" y="3922469"/>
            <a:ext cx="571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66D871-27B0-73DF-6F91-CF9C9E6F7F88}"/>
              </a:ext>
            </a:extLst>
          </p:cNvPr>
          <p:cNvSpPr txBox="1"/>
          <p:nvPr/>
        </p:nvSpPr>
        <p:spPr>
          <a:xfrm>
            <a:off x="9067800" y="39224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되면 조건을 따진다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D0BC436-D244-EBCA-B8CE-156DE862568F}"/>
              </a:ext>
            </a:extLst>
          </p:cNvPr>
          <p:cNvCxnSpPr>
            <a:cxnSpLocks/>
          </p:cNvCxnSpPr>
          <p:nvPr/>
        </p:nvCxnSpPr>
        <p:spPr>
          <a:xfrm>
            <a:off x="1752600" y="61139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990BD25-DA34-62E3-72EA-A53DDA646DCD}"/>
              </a:ext>
            </a:extLst>
          </p:cNvPr>
          <p:cNvSpPr/>
          <p:nvPr/>
        </p:nvSpPr>
        <p:spPr>
          <a:xfrm>
            <a:off x="304800" y="5829300"/>
            <a:ext cx="13498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4D7887-8D86-EAD2-6CC7-57316F369139}"/>
              </a:ext>
            </a:extLst>
          </p:cNvPr>
          <p:cNvSpPr txBox="1"/>
          <p:nvPr/>
        </p:nvSpPr>
        <p:spPr>
          <a:xfrm>
            <a:off x="3048000" y="580910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만족이 안되면 실행된다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6ED0C7A-8A0B-8563-4547-3CAB31A73BC7}"/>
              </a:ext>
            </a:extLst>
          </p:cNvPr>
          <p:cNvSpPr txBox="1"/>
          <p:nvPr/>
        </p:nvSpPr>
        <p:spPr>
          <a:xfrm>
            <a:off x="1219200" y="8704844"/>
            <a:ext cx="169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이전의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일때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조건을 따진다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0AEA6BA8-B3F8-2960-6A00-61B90D2C59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AE74F3-99A0-252A-B525-24BF41BA50E6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else 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83883F3-E701-4636-CFA4-3F970AD2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50" y="2989943"/>
            <a:ext cx="1043065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10D309-B381-8436-82D8-5845FAE09753}"/>
              </a:ext>
            </a:extLst>
          </p:cNvPr>
          <p:cNvSpPr txBox="1"/>
          <p:nvPr/>
        </p:nvSpPr>
        <p:spPr>
          <a:xfrm>
            <a:off x="934036" y="86119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230338-B62E-FEE8-A3D0-EFB89B082E26}"/>
              </a:ext>
            </a:extLst>
          </p:cNvPr>
          <p:cNvSpPr/>
          <p:nvPr/>
        </p:nvSpPr>
        <p:spPr>
          <a:xfrm>
            <a:off x="3829636" y="5123543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D4DA4A05-ADDB-CD82-05DB-FCB6A77A5DD0}"/>
              </a:ext>
            </a:extLst>
          </p:cNvPr>
          <p:cNvCxnSpPr>
            <a:cxnSpLocks/>
          </p:cNvCxnSpPr>
          <p:nvPr/>
        </p:nvCxnSpPr>
        <p:spPr>
          <a:xfrm flipH="1">
            <a:off x="2381836" y="5593443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F4AE29F-2F69-EEB1-56B8-ED6B17EFA9A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76154D-DA6C-3CB0-85A2-2EE115EAA1A7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48AE8B-D5C1-733B-4EA0-3B57C80EADBD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조건식은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39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CB1B11A-5D39-3E40-B57A-2DB64A92A07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274B14-840A-63FA-629F-F3E40B3E6A27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BB3A73-AF6E-47B0-DF36-D3F34C9461E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5655AD-237D-10F7-6D99-8C8F1F46CF02}"/>
              </a:ext>
            </a:extLst>
          </p:cNvPr>
          <p:cNvSpPr txBox="1"/>
          <p:nvPr/>
        </p:nvSpPr>
        <p:spPr>
          <a:xfrm>
            <a:off x="3962400" y="81870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횟수는 제한이 없다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7C9D97B-BC2B-EFBE-843E-46D24C4CFD6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5886C7-F291-E5FF-44CC-CA35AD441DD4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중첩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0509CF-2EE9-2EB2-4EFF-E2BFA25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16831390" cy="4272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3BDE34-33C5-FDA9-E751-35DF54EBB531}"/>
              </a:ext>
            </a:extLst>
          </p:cNvPr>
          <p:cNvSpPr txBox="1"/>
          <p:nvPr/>
        </p:nvSpPr>
        <p:spPr>
          <a:xfrm>
            <a:off x="3957995" y="8120683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18435F-3F26-893B-C776-AEF9745E9F14}"/>
              </a:ext>
            </a:extLst>
          </p:cNvPr>
          <p:cNvSpPr/>
          <p:nvPr/>
        </p:nvSpPr>
        <p:spPr>
          <a:xfrm>
            <a:off x="1409700" y="5561633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1905000" y="6031533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3751F4E-46A8-F478-7918-0D1415E380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5C0616-03FA-FFF0-71DF-DA4A2FEBFEE7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5A7488-ADA2-4E3A-24BC-CAD301AF2826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22632E-6641-3DCC-A5F3-90DE847ABE01}"/>
              </a:ext>
            </a:extLst>
          </p:cNvPr>
          <p:cNvSpPr txBox="1"/>
          <p:nvPr/>
        </p:nvSpPr>
        <p:spPr>
          <a:xfrm>
            <a:off x="609600" y="1181100"/>
            <a:ext cx="1652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인지를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7061200"/>
            <a:ext cx="4954690" cy="265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49" y="7061200"/>
            <a:ext cx="4691943" cy="265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94988"/>
            <a:ext cx="8692220" cy="5269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676400" y="3918728"/>
            <a:ext cx="8692220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D50FFA-A38E-88CC-B60B-DCC4CDA71ABC}"/>
              </a:ext>
            </a:extLst>
          </p:cNvPr>
          <p:cNvSpPr txBox="1"/>
          <p:nvPr/>
        </p:nvSpPr>
        <p:spPr>
          <a:xfrm>
            <a:off x="1881250" y="1579263"/>
            <a:ext cx="1465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문은 괄호안의 조건식 결과가  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되어야 하며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일경우에만 실행한다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908E388-6003-ED40-1276-BF7EA9D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0" y="4077444"/>
            <a:ext cx="9396350" cy="48557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143000" y="1259360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6974B2-3F68-4E5C-D286-29D130EBB98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E23D69B-FB8A-7968-9F19-D49DE509630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609600" y="1142577"/>
            <a:ext cx="1653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0CA7BE5-6174-6FF4-9933-7DC9DA29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127687"/>
            <a:ext cx="5939102" cy="3025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2F4CD69-6643-66D2-A3EE-2A3979A6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63" y="7134576"/>
            <a:ext cx="5312937" cy="30254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7EB0CF9-26B5-01AB-A799-78B77BDE9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667358"/>
            <a:ext cx="9403494" cy="43622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3818E31-CB03-99CC-9229-CB9542273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4"/>
                    </a14:imgEffect>
                  </a14:imgLayer>
                </a14:imgProps>
              </a:ext>
            </a:extLst>
          </a:blip>
          <a:srcRect t="56258"/>
          <a:stretch/>
        </p:blipFill>
        <p:spPr>
          <a:xfrm>
            <a:off x="1295400" y="5140364"/>
            <a:ext cx="9403494" cy="1908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6F4ECE-D9BB-7879-0BA3-424BDF283AE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0F4CC35C-AB99-53ED-82EE-48242CDFD2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F824C0-849E-3A77-8BBC-D548CAD5ECD3}"/>
              </a:ext>
            </a:extLst>
          </p:cNvPr>
          <p:cNvSpPr txBox="1"/>
          <p:nvPr/>
        </p:nvSpPr>
        <p:spPr>
          <a:xfrm>
            <a:off x="1066800" y="6460941"/>
            <a:ext cx="1234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배수인지 확인 하려면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떨어지는지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확인해야 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연산자를 이용해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배수이다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FD8418-A47B-9309-4B5E-CA002EC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6" y="1714500"/>
            <a:ext cx="9403494" cy="43622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28CD9B7-5D02-6741-D296-037B485E1AFB}"/>
              </a:ext>
            </a:extLst>
          </p:cNvPr>
          <p:cNvSpPr/>
          <p:nvPr/>
        </p:nvSpPr>
        <p:spPr>
          <a:xfrm>
            <a:off x="762000" y="1670107"/>
            <a:ext cx="11877185" cy="765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36F5A0-7217-46CE-43D7-C284E3CC860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1FCCF64-8924-3830-B852-ACB2723D8CC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E7CF9D-7E92-6FF8-C88F-AC65D75D85F8}"/>
              </a:ext>
            </a:extLst>
          </p:cNvPr>
          <p:cNvSpPr txBox="1"/>
          <p:nvPr/>
        </p:nvSpPr>
        <p:spPr>
          <a:xfrm>
            <a:off x="838200" y="1037495"/>
            <a:ext cx="1744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54" y="7819295"/>
            <a:ext cx="5123870" cy="2353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69993C-F0A0-4BB7-A163-ACA7FB9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99495"/>
            <a:ext cx="7782129" cy="571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4CD39F-E8C5-8219-0DC1-F5718F6E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9333" b="1683"/>
          <a:stretch/>
        </p:blipFill>
        <p:spPr>
          <a:xfrm>
            <a:off x="5181600" y="3475895"/>
            <a:ext cx="7782129" cy="3942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AE4504-C66D-FDCE-3080-11365EF6E6D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EA2CEE2-ED5F-7AE0-5CF1-33C2CC4CEA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21B55D5-8717-D53C-BCB3-2B4E5539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563"/>
            <a:ext cx="7782129" cy="571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A822A9-A2C3-2990-ABC6-FFCAA4359DE9}"/>
              </a:ext>
            </a:extLst>
          </p:cNvPr>
          <p:cNvSpPr txBox="1"/>
          <p:nvPr/>
        </p:nvSpPr>
        <p:spPr>
          <a:xfrm>
            <a:off x="7848600" y="1790700"/>
            <a:ext cx="1016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성적을 입력 받는 부분이 기존과 살짝 달라졌다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정수를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B1919B9E-593B-CA49-954F-8ECB4EBEED4E}"/>
              </a:ext>
            </a:extLst>
          </p:cNvPr>
          <p:cNvCxnSpPr>
            <a:cxnSpLocks/>
          </p:cNvCxnSpPr>
          <p:nvPr/>
        </p:nvCxnSpPr>
        <p:spPr>
          <a:xfrm>
            <a:off x="5715000" y="2705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B53C9B5-34DD-5E33-2DE5-5EE0F86E1BCE}"/>
              </a:ext>
            </a:extLst>
          </p:cNvPr>
          <p:cNvSpPr/>
          <p:nvPr/>
        </p:nvSpPr>
        <p:spPr>
          <a:xfrm>
            <a:off x="3581400" y="2400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3F58B6-84FD-DA66-C19B-D4EF15900880}"/>
              </a:ext>
            </a:extLst>
          </p:cNvPr>
          <p:cNvSpPr txBox="1"/>
          <p:nvPr/>
        </p:nvSpPr>
        <p:spPr>
          <a:xfrm>
            <a:off x="7984005" y="4762500"/>
            <a:ext cx="1016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if(score &gt;=90)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때 조건식이 실행된다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631F446-9598-D9EB-90FF-7A34D3E672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800" y="4181208"/>
            <a:ext cx="3869205" cy="111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0631239-A7C5-9E46-69FF-62BC6589E1D9}"/>
              </a:ext>
            </a:extLst>
          </p:cNvPr>
          <p:cNvSpPr/>
          <p:nvPr/>
        </p:nvSpPr>
        <p:spPr>
          <a:xfrm>
            <a:off x="245595" y="3876408"/>
            <a:ext cx="38692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128BB1D-D9CE-1F44-715E-AD758260918B}"/>
              </a:ext>
            </a:extLst>
          </p:cNvPr>
          <p:cNvSpPr/>
          <p:nvPr/>
        </p:nvSpPr>
        <p:spPr>
          <a:xfrm>
            <a:off x="163510" y="1245674"/>
            <a:ext cx="17819690" cy="610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3007D1-EBD3-C509-D1D1-DF8A9764B9B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105EE09-80AC-E51A-FAA7-5AF1947B4C5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4B4A8C-50DE-F53E-3772-6A38DC3A6433}"/>
              </a:ext>
            </a:extLst>
          </p:cNvPr>
          <p:cNvSpPr txBox="1"/>
          <p:nvPr/>
        </p:nvSpPr>
        <p:spPr>
          <a:xfrm>
            <a:off x="609600" y="1333500"/>
            <a:ext cx="1409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입력해도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644381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6563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914399" y="5531337"/>
            <a:ext cx="10002093" cy="3269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E28A7E-6BCF-B0AA-77A2-41D203BDDED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D5FB640-9462-E531-79BF-C269A2772FF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CF0663-63AF-ED2B-6371-E9DF02EC5928}"/>
              </a:ext>
            </a:extLst>
          </p:cNvPr>
          <p:cNvSpPr txBox="1"/>
          <p:nvPr/>
        </p:nvSpPr>
        <p:spPr>
          <a:xfrm>
            <a:off x="838200" y="9095482"/>
            <a:ext cx="1811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방법은 구현은 쉽지만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비교해야할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숫자가 늘어날수록 조건문이 복잡해 진다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좀더 나은 방법은 다음장을 참고하도록 하자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63AB482-869F-F4FD-F10D-CC5AB43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77563"/>
            <a:ext cx="10744200" cy="80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D3864F-8589-1FEC-ACA3-A4FF96E34022}"/>
              </a:ext>
            </a:extLst>
          </p:cNvPr>
          <p:cNvSpPr txBox="1"/>
          <p:nvPr/>
        </p:nvSpPr>
        <p:spPr>
          <a:xfrm>
            <a:off x="6858000" y="3555712"/>
            <a:ext cx="556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크면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BF77559A-17B9-C437-66AF-491430DBC6CE}"/>
              </a:ext>
            </a:extLst>
          </p:cNvPr>
          <p:cNvCxnSpPr>
            <a:cxnSpLocks/>
          </p:cNvCxnSpPr>
          <p:nvPr/>
        </p:nvCxnSpPr>
        <p:spPr>
          <a:xfrm>
            <a:off x="4953000" y="3848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127D189-06BD-6C31-84B4-A85FE69EA64E}"/>
              </a:ext>
            </a:extLst>
          </p:cNvPr>
          <p:cNvSpPr/>
          <p:nvPr/>
        </p:nvSpPr>
        <p:spPr>
          <a:xfrm>
            <a:off x="152400" y="3607087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7B9C19-680A-C873-2A94-73146924267D}"/>
              </a:ext>
            </a:extLst>
          </p:cNvPr>
          <p:cNvSpPr txBox="1"/>
          <p:nvPr/>
        </p:nvSpPr>
        <p:spPr>
          <a:xfrm>
            <a:off x="11139714" y="1333499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제일 단순한 방법은 모든 경우의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수를 다 적는 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대소비교 먼저 진행을 하고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비교를 하면 끝난다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827CB9-CDA6-90B1-CE69-063F591C6A09}"/>
              </a:ext>
            </a:extLst>
          </p:cNvPr>
          <p:cNvSpPr txBox="1"/>
          <p:nvPr/>
        </p:nvSpPr>
        <p:spPr>
          <a:xfrm>
            <a:off x="7848600" y="6112618"/>
            <a:ext cx="1128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크면서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보다도 크면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최대값이다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6E05543-12E4-468B-2E00-3A384AA33827}"/>
              </a:ext>
            </a:extLst>
          </p:cNvPr>
          <p:cNvCxnSpPr>
            <a:cxnSpLocks/>
          </p:cNvCxnSpPr>
          <p:nvPr/>
        </p:nvCxnSpPr>
        <p:spPr>
          <a:xfrm>
            <a:off x="5784575" y="4622513"/>
            <a:ext cx="2673625" cy="149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7D279F6-EB4C-90B5-D226-DD49D3A82BDA}"/>
              </a:ext>
            </a:extLst>
          </p:cNvPr>
          <p:cNvSpPr/>
          <p:nvPr/>
        </p:nvSpPr>
        <p:spPr>
          <a:xfrm>
            <a:off x="983975" y="438150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13EE968-6B12-EBC3-01D5-1199235556BF}"/>
              </a:ext>
            </a:extLst>
          </p:cNvPr>
          <p:cNvSpPr/>
          <p:nvPr/>
        </p:nvSpPr>
        <p:spPr>
          <a:xfrm>
            <a:off x="152400" y="907095"/>
            <a:ext cx="17983200" cy="911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639E95-6F3F-F54C-5536-B83D7A85E05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92955BA-3A02-BF71-D5DC-BD4A4B98D33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ABBC4A-7546-62EA-CB73-1B490163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21514"/>
            <a:ext cx="9220200" cy="63367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A6BD329-418E-D449-4240-9C309D7F8A6A}"/>
              </a:ext>
            </a:extLst>
          </p:cNvPr>
          <p:cNvCxnSpPr>
            <a:cxnSpLocks/>
          </p:cNvCxnSpPr>
          <p:nvPr/>
        </p:nvCxnSpPr>
        <p:spPr>
          <a:xfrm flipV="1">
            <a:off x="7083301" y="4133564"/>
            <a:ext cx="1679699" cy="53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7313DF0-2ED1-B22D-DB8B-35DAEF2B4384}"/>
              </a:ext>
            </a:extLst>
          </p:cNvPr>
          <p:cNvSpPr/>
          <p:nvPr/>
        </p:nvSpPr>
        <p:spPr>
          <a:xfrm>
            <a:off x="2971800" y="4517681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A9B418-CC96-6BDB-C87E-78A287D2EDA5}"/>
              </a:ext>
            </a:extLst>
          </p:cNvPr>
          <p:cNvSpPr txBox="1"/>
          <p:nvPr/>
        </p:nvSpPr>
        <p:spPr>
          <a:xfrm>
            <a:off x="8763000" y="3264386"/>
            <a:ext cx="99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값이라고 보고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F3CCC433-3964-434B-9EA6-3FC70EF0223E}"/>
              </a:ext>
            </a:extLst>
          </p:cNvPr>
          <p:cNvCxnSpPr>
            <a:cxnSpLocks/>
          </p:cNvCxnSpPr>
          <p:nvPr/>
        </p:nvCxnSpPr>
        <p:spPr>
          <a:xfrm>
            <a:off x="7083301" y="5492295"/>
            <a:ext cx="2060699" cy="2546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E200A40-E95F-F9E2-4ACF-C19C0E27C3FE}"/>
              </a:ext>
            </a:extLst>
          </p:cNvPr>
          <p:cNvSpPr/>
          <p:nvPr/>
        </p:nvSpPr>
        <p:spPr>
          <a:xfrm>
            <a:off x="2971800" y="5343004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320251-90FF-053C-E234-44C58E77992E}"/>
              </a:ext>
            </a:extLst>
          </p:cNvPr>
          <p:cNvSpPr txBox="1"/>
          <p:nvPr/>
        </p:nvSpPr>
        <p:spPr>
          <a:xfrm>
            <a:off x="609600" y="8034397"/>
            <a:ext cx="1744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가진게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대입한다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식으로 모든 수들을 비교 해보면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그 중에서 가장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가지게 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방법은 숫자가 늘어나도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늘어나게 되며 코드가 복잡하지 않다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다음장에서 배울 반복문을 이용한다면 더더욱 간단한 알고리즘이 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67FE374-7C7B-14A5-6BB2-6F6DF6C0A15D}"/>
              </a:ext>
            </a:extLst>
          </p:cNvPr>
          <p:cNvSpPr/>
          <p:nvPr/>
        </p:nvSpPr>
        <p:spPr>
          <a:xfrm>
            <a:off x="43872" y="983710"/>
            <a:ext cx="17449800" cy="9112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DB8921-B68A-5D62-0EF5-7F937C16455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6DB1458-DCC6-D0EE-2109-E8D90ED629E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2A4F4E-7511-DD05-C3FD-F642A26B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4100"/>
            <a:ext cx="9215390" cy="6324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D3F376E5-CAF4-B172-AFF6-3AEB8C666DEB}"/>
              </a:ext>
            </a:extLst>
          </p:cNvPr>
          <p:cNvCxnSpPr>
            <a:cxnSpLocks/>
          </p:cNvCxnSpPr>
          <p:nvPr/>
        </p:nvCxnSpPr>
        <p:spPr>
          <a:xfrm>
            <a:off x="38100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F331BB8-C236-FCC7-707A-42CEF8955F9C}"/>
              </a:ext>
            </a:extLst>
          </p:cNvPr>
          <p:cNvSpPr/>
          <p:nvPr/>
        </p:nvSpPr>
        <p:spPr>
          <a:xfrm>
            <a:off x="2819400" y="31623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862710-6F82-92A1-ECFE-96C402CB502A}"/>
              </a:ext>
            </a:extLst>
          </p:cNvPr>
          <p:cNvSpPr txBox="1"/>
          <p:nvPr/>
        </p:nvSpPr>
        <p:spPr>
          <a:xfrm>
            <a:off x="5105400" y="31623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문과 다르게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아닌 값이 들어가야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5F5884-839B-059E-F2A2-F525D50C2DCB}"/>
              </a:ext>
            </a:extLst>
          </p:cNvPr>
          <p:cNvSpPr txBox="1"/>
          <p:nvPr/>
        </p:nvSpPr>
        <p:spPr>
          <a:xfrm>
            <a:off x="1981200" y="1548825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괄호안의 값에 따라 실행되는 코드가 달라지는 분기문이다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73331CB1-4693-29BF-0631-674CCE4DF170}"/>
              </a:ext>
            </a:extLst>
          </p:cNvPr>
          <p:cNvCxnSpPr>
            <a:cxnSpLocks/>
          </p:cNvCxnSpPr>
          <p:nvPr/>
        </p:nvCxnSpPr>
        <p:spPr>
          <a:xfrm>
            <a:off x="4114800" y="53932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F50E76C-3A6D-5A52-8540-AD157CDEE992}"/>
              </a:ext>
            </a:extLst>
          </p:cNvPr>
          <p:cNvSpPr/>
          <p:nvPr/>
        </p:nvSpPr>
        <p:spPr>
          <a:xfrm>
            <a:off x="2286000" y="5088404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011FB1-41CA-414E-9C72-99FE05B86191}"/>
              </a:ext>
            </a:extLst>
          </p:cNvPr>
          <p:cNvSpPr txBox="1"/>
          <p:nvPr/>
        </p:nvSpPr>
        <p:spPr>
          <a:xfrm>
            <a:off x="5562600" y="4991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값과 일치 해야 지만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6C0D0150-4C93-867A-131A-31B096887531}"/>
              </a:ext>
            </a:extLst>
          </p:cNvPr>
          <p:cNvCxnSpPr>
            <a:cxnSpLocks/>
          </p:cNvCxnSpPr>
          <p:nvPr/>
        </p:nvCxnSpPr>
        <p:spPr>
          <a:xfrm>
            <a:off x="4125686" y="69247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76F6D66-0B66-CC82-6300-85C75F29AE65}"/>
              </a:ext>
            </a:extLst>
          </p:cNvPr>
          <p:cNvSpPr/>
          <p:nvPr/>
        </p:nvSpPr>
        <p:spPr>
          <a:xfrm>
            <a:off x="2296886" y="6619901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D18E01-97B0-5481-BC7D-7B7CB6162B16}"/>
              </a:ext>
            </a:extLst>
          </p:cNvPr>
          <p:cNvSpPr txBox="1"/>
          <p:nvPr/>
        </p:nvSpPr>
        <p:spPr>
          <a:xfrm>
            <a:off x="5573486" y="6522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만족되지 않았을 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BD31CD-F672-DC81-42B3-27A7584700E1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Switch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052991A-43D7-16C3-E1C5-1987FBCE1F9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7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BED1AF-2C74-F412-8E73-77A98A7B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76300"/>
            <a:ext cx="4724400" cy="165209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ED25E55B-3596-0C0C-4335-5EB9B3412818}"/>
              </a:ext>
            </a:extLst>
          </p:cNvPr>
          <p:cNvCxnSpPr>
            <a:cxnSpLocks/>
          </p:cNvCxnSpPr>
          <p:nvPr/>
        </p:nvCxnSpPr>
        <p:spPr>
          <a:xfrm>
            <a:off x="5867400" y="14859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9EE920A-7161-13D5-40CC-99C95EEB04E1}"/>
              </a:ext>
            </a:extLst>
          </p:cNvPr>
          <p:cNvSpPr/>
          <p:nvPr/>
        </p:nvSpPr>
        <p:spPr>
          <a:xfrm>
            <a:off x="4114800" y="12573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F9CE9E-3FBF-8E9C-1015-C04F2BD75DB8}"/>
              </a:ext>
            </a:extLst>
          </p:cNvPr>
          <p:cNvSpPr txBox="1"/>
          <p:nvPr/>
        </p:nvSpPr>
        <p:spPr>
          <a:xfrm>
            <a:off x="7581900" y="12204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BA73F84-0F7A-F294-7811-06B27C4C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40234"/>
            <a:ext cx="7409848" cy="24318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7C56BE55-079C-3074-A57F-8E8AB1DF98BE}"/>
              </a:ext>
            </a:extLst>
          </p:cNvPr>
          <p:cNvCxnSpPr>
            <a:cxnSpLocks/>
          </p:cNvCxnSpPr>
          <p:nvPr/>
        </p:nvCxnSpPr>
        <p:spPr>
          <a:xfrm>
            <a:off x="5562600" y="45193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81C2F7F-4FF2-BCDA-351F-EE56AE9D4CEE}"/>
              </a:ext>
            </a:extLst>
          </p:cNvPr>
          <p:cNvSpPr/>
          <p:nvPr/>
        </p:nvSpPr>
        <p:spPr>
          <a:xfrm>
            <a:off x="3810000" y="42907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40E8C6-3D7A-BCEF-6ED3-F0C615E6AB37}"/>
              </a:ext>
            </a:extLst>
          </p:cNvPr>
          <p:cNvSpPr txBox="1"/>
          <p:nvPr/>
        </p:nvSpPr>
        <p:spPr>
          <a:xfrm>
            <a:off x="7277100" y="42539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DB5A43A-C750-D625-F317-BFFD8DE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98022"/>
            <a:ext cx="5181600" cy="247069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5410200" y="4510403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9A98BD4-AB00-6A86-0B92-B0599743A4C4}"/>
              </a:ext>
            </a:extLst>
          </p:cNvPr>
          <p:cNvSpPr/>
          <p:nvPr/>
        </p:nvSpPr>
        <p:spPr>
          <a:xfrm>
            <a:off x="3467100" y="4344906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A0704C-FEE1-6E77-EBF1-1AE8FC4BD2CC}"/>
              </a:ext>
            </a:extLst>
          </p:cNvPr>
          <p:cNvSpPr txBox="1"/>
          <p:nvPr/>
        </p:nvSpPr>
        <p:spPr>
          <a:xfrm>
            <a:off x="6995886" y="4236587"/>
            <a:ext cx="71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정수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 외에는 사용할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057400" y="1349724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 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70CF1D6-830A-F054-9CB5-15B3D1E7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911905"/>
            <a:ext cx="5410200" cy="418854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0908392-4719-44CE-3A64-0D3BDBD818EA}"/>
              </a:ext>
            </a:extLst>
          </p:cNvPr>
          <p:cNvCxnSpPr>
            <a:cxnSpLocks/>
          </p:cNvCxnSpPr>
          <p:nvPr/>
        </p:nvCxnSpPr>
        <p:spPr>
          <a:xfrm>
            <a:off x="6438900" y="7902904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3FC6511-A8B3-A7B2-1727-C2E8EEA75CB0}"/>
              </a:ext>
            </a:extLst>
          </p:cNvPr>
          <p:cNvSpPr/>
          <p:nvPr/>
        </p:nvSpPr>
        <p:spPr>
          <a:xfrm>
            <a:off x="3848100" y="7718848"/>
            <a:ext cx="24003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86730DE-EA6B-6894-524D-19B9D097B737}"/>
              </a:ext>
            </a:extLst>
          </p:cNvPr>
          <p:cNvSpPr txBox="1"/>
          <p:nvPr/>
        </p:nvSpPr>
        <p:spPr>
          <a:xfrm>
            <a:off x="8153400" y="7637439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연산식이 들어가도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결과가 정수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문자열이면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3F9075-91ED-B58E-078E-C9696E5DCD05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Switch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문의 제약조건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51BBABE-9AED-8896-FE9C-805E0D6BFCE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CA55559-F848-02E3-3518-09C6488E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19300"/>
            <a:ext cx="5562599" cy="49843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ECC5C07-3FFF-F6D9-B2F3-0DA0B96FE896}"/>
              </a:ext>
            </a:extLst>
          </p:cNvPr>
          <p:cNvCxnSpPr>
            <a:cxnSpLocks/>
          </p:cNvCxnSpPr>
          <p:nvPr/>
        </p:nvCxnSpPr>
        <p:spPr>
          <a:xfrm>
            <a:off x="6553200" y="4152900"/>
            <a:ext cx="3390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18AF55B-E33C-B624-1CF9-5FD42A65D0DD}"/>
              </a:ext>
            </a:extLst>
          </p:cNvPr>
          <p:cNvSpPr/>
          <p:nvPr/>
        </p:nvSpPr>
        <p:spPr>
          <a:xfrm>
            <a:off x="4724400" y="3391579"/>
            <a:ext cx="1828800" cy="1630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A9E3087-1870-27E9-15FA-D528AF2E1E38}"/>
              </a:ext>
            </a:extLst>
          </p:cNvPr>
          <p:cNvSpPr txBox="1"/>
          <p:nvPr/>
        </p:nvSpPr>
        <p:spPr>
          <a:xfrm>
            <a:off x="9829800" y="3830682"/>
            <a:ext cx="82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에는 중복된 값을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5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861C60-3CC3-712D-B5D6-D520D074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8847767" cy="647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FE29E306-04EE-5AE4-3BB5-414ADAFD1306}"/>
              </a:ext>
            </a:extLst>
          </p:cNvPr>
          <p:cNvCxnSpPr>
            <a:cxnSpLocks/>
          </p:cNvCxnSpPr>
          <p:nvPr/>
        </p:nvCxnSpPr>
        <p:spPr>
          <a:xfrm flipV="1">
            <a:off x="4419600" y="3543300"/>
            <a:ext cx="1295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66C62D3-1CC2-3F0D-5ABB-7954E089BB16}"/>
              </a:ext>
            </a:extLst>
          </p:cNvPr>
          <p:cNvSpPr/>
          <p:nvPr/>
        </p:nvSpPr>
        <p:spPr>
          <a:xfrm>
            <a:off x="18288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FA2305-A334-471A-245E-57D18174C58B}"/>
              </a:ext>
            </a:extLst>
          </p:cNvPr>
          <p:cNvSpPr txBox="1"/>
          <p:nvPr/>
        </p:nvSpPr>
        <p:spPr>
          <a:xfrm>
            <a:off x="5867400" y="249537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문에는 변수는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(final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사용하여 상수로 만든다면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98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51218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48694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4229100" y="46408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696200" y="46040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57076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4229100" y="54790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696200" y="54422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66220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4229100" y="63934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696200" y="63566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43600" y="7485108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4191000" y="7256508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658100" y="7108200"/>
            <a:ext cx="10401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05500" y="83746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4152900" y="81460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620000" y="8210243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3DC446-23ED-3B0D-6D03-93E5FD59D385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00B9329-1611-C573-B60A-A9F6846BAF6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4100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319486" y="6368072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F3E039D-11F1-65FF-C1CD-AC61ECFD442F}"/>
              </a:ext>
            </a:extLst>
          </p:cNvPr>
          <p:cNvSpPr/>
          <p:nvPr/>
        </p:nvSpPr>
        <p:spPr>
          <a:xfrm>
            <a:off x="3566886" y="6139472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3264D7-FC01-A60A-1582-524467C672CA}"/>
              </a:ext>
            </a:extLst>
          </p:cNvPr>
          <p:cNvSpPr txBox="1"/>
          <p:nvPr/>
        </p:nvSpPr>
        <p:spPr>
          <a:xfrm>
            <a:off x="7033986" y="6102607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2789B9-7AE8-7471-B054-07E34F9CB911}"/>
              </a:ext>
            </a:extLst>
          </p:cNvPr>
          <p:cNvSpPr txBox="1"/>
          <p:nvPr/>
        </p:nvSpPr>
        <p:spPr>
          <a:xfrm>
            <a:off x="762000" y="342900"/>
            <a:ext cx="1607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코드를 그대로 작성하고 빨간 네모의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부분을 지우고 실행해보자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100"/>
            <a:ext cx="8153400" cy="776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3264D7-FC01-A60A-1582-524467C672CA}"/>
              </a:ext>
            </a:extLst>
          </p:cNvPr>
          <p:cNvSpPr txBox="1"/>
          <p:nvPr/>
        </p:nvSpPr>
        <p:spPr>
          <a:xfrm>
            <a:off x="2590800" y="8648700"/>
            <a:ext cx="140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여러값이 들어갈수 있다</a:t>
            </a:r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0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C37171-10C8-9D70-5551-3C049E74A11C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랜덤숫자 만들기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DC0DFE9-355D-A4C7-DCBF-A388F99D018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C3805F-E992-B7A8-2934-2FC49E67C3C5}"/>
              </a:ext>
            </a:extLst>
          </p:cNvPr>
          <p:cNvSpPr txBox="1"/>
          <p:nvPr/>
        </p:nvSpPr>
        <p:spPr>
          <a:xfrm>
            <a:off x="495300" y="1133543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FCB27C8-600F-4D7C-C82C-7D6CAA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6371"/>
            <a:ext cx="8305800" cy="7046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AA12690-D245-9B02-B7DC-BCC6CBF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23698"/>
            <a:ext cx="4038600" cy="3919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22FFD0F-147C-91AB-44A1-DF093400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29197" b="9166"/>
          <a:stretch/>
        </p:blipFill>
        <p:spPr>
          <a:xfrm>
            <a:off x="2286000" y="4573773"/>
            <a:ext cx="8305800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6173E2-DF53-19FC-18D6-DA283CE33F0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F5CBD10-2F98-ED2A-5CBF-10461868AFF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28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FF9CD2-189A-3FD7-5442-822E5BF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09700"/>
            <a:ext cx="8305800" cy="70467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8289216-E08D-C4FD-20AC-55D8DB1E7956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0777B61-DA32-31D9-0FA4-DFAE8FA804C9}"/>
              </a:ext>
            </a:extLst>
          </p:cNvPr>
          <p:cNvSpPr/>
          <p:nvPr/>
        </p:nvSpPr>
        <p:spPr>
          <a:xfrm>
            <a:off x="2650834" y="347888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6E086D-D2D0-BBFD-5037-4640C2EDF1C2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C24D650-8885-7694-0C5A-0F28B3D8D4F5}"/>
              </a:ext>
            </a:extLst>
          </p:cNvPr>
          <p:cNvCxnSpPr>
            <a:cxnSpLocks/>
          </p:cNvCxnSpPr>
          <p:nvPr/>
        </p:nvCxnSpPr>
        <p:spPr>
          <a:xfrm>
            <a:off x="5478154" y="473930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CF4A7E2-1055-4636-3150-41C63484E849}"/>
              </a:ext>
            </a:extLst>
          </p:cNvPr>
          <p:cNvSpPr/>
          <p:nvPr/>
        </p:nvSpPr>
        <p:spPr>
          <a:xfrm>
            <a:off x="3404588" y="443450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9EE72B-C3CD-D8E9-58D3-6A37743EF9B0}"/>
              </a:ext>
            </a:extLst>
          </p:cNvPr>
          <p:cNvSpPr txBox="1"/>
          <p:nvPr/>
        </p:nvSpPr>
        <p:spPr>
          <a:xfrm>
            <a:off x="7543800" y="4360108"/>
            <a:ext cx="96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없다면 아래부터는 값이 일치하지 않아도 무조건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6EFE685-8F65-86F8-162A-C65678E70E2C}"/>
              </a:ext>
            </a:extLst>
          </p:cNvPr>
          <p:cNvSpPr/>
          <p:nvPr/>
        </p:nvSpPr>
        <p:spPr>
          <a:xfrm>
            <a:off x="1524000" y="1444171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7FBBAB-F43B-95EF-3A72-F14AC94D5B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C1FD33D-BFD5-52BE-6EEA-C06C686507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상황에 따라 실행 흐름을 제어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762000" y="1232077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 받아 어떤 계절인지 출력해보자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3,4,5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여름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=&gt;6,7,8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가을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=&gt;9,10,11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=&gt;12,1,2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977085"/>
            <a:ext cx="3177541" cy="1385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9BBEB9C-C11F-928E-CB43-01DA3E4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57500"/>
            <a:ext cx="7543800" cy="706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CA27AA4-77E7-308B-4C59-70BAD1A0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4201"/>
          <a:stretch/>
        </p:blipFill>
        <p:spPr>
          <a:xfrm>
            <a:off x="914400" y="4610100"/>
            <a:ext cx="7543800" cy="5352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18A3B7-373B-2B11-1A9B-FB871633D60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8F09621B-0D61-5EB2-BE40-02DA1F67133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B2E1C03-B358-4F1B-A3FD-5FA9B79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5" y="1132716"/>
            <a:ext cx="7543800" cy="706077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6EA6EDC8-9B65-E1D2-227B-96AFF7F3869C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4A3E8C-0163-2808-1846-B41D73DFDEFC}"/>
              </a:ext>
            </a:extLst>
          </p:cNvPr>
          <p:cNvSpPr/>
          <p:nvPr/>
        </p:nvSpPr>
        <p:spPr>
          <a:xfrm>
            <a:off x="2971800" y="3478881"/>
            <a:ext cx="13448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A7727E-FF28-5165-9C73-AEE66EA5316A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여러 개의 값을 동시에 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219910F-2E1E-2A5E-2393-59B500609908}"/>
              </a:ext>
            </a:extLst>
          </p:cNvPr>
          <p:cNvSpPr/>
          <p:nvPr/>
        </p:nvSpPr>
        <p:spPr>
          <a:xfrm>
            <a:off x="995879" y="1132716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982924-AED8-A3CE-CB19-53A03CFBAED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80F5F2AC-70F8-395F-3265-3A8D17EA15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9858FD-849C-90C4-2BB9-9B56D6B56DE2}"/>
              </a:ext>
            </a:extLst>
          </p:cNvPr>
          <p:cNvSpPr txBox="1"/>
          <p:nvPr/>
        </p:nvSpPr>
        <p:spPr>
          <a:xfrm>
            <a:off x="838200" y="990600"/>
            <a:ext cx="1744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switch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만들어보자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CB48D38-9C77-4875-ACB4-4AC23CDB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943100"/>
            <a:ext cx="7543800" cy="8005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76E31F9-944D-D969-6874-53781DF1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19036"/>
          <a:stretch/>
        </p:blipFill>
        <p:spPr>
          <a:xfrm>
            <a:off x="8724900" y="3467100"/>
            <a:ext cx="7543800" cy="6481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4C593B-B67F-D575-2978-C61D05D8030B}"/>
              </a:ext>
            </a:extLst>
          </p:cNvPr>
          <p:cNvSpPr txBox="1"/>
          <p:nvPr/>
        </p:nvSpPr>
        <p:spPr>
          <a:xfrm>
            <a:off x="-228600" y="5410200"/>
            <a:ext cx="937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스위치는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score&gt;=80 &amp;&amp;score&lt;90</a:t>
            </a:r>
          </a:p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처럼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타입으로 반환되는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조건식은 사용 할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727FBD-FBE4-8DA5-061E-3ED27BE2A6D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02AAB96-EDEA-6827-964B-61852A0CCD4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15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BF9905-D647-FA28-0959-24B2B75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7543800" cy="80059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413151ED-B84D-D636-C6D3-E7BF7500AB30}"/>
              </a:ext>
            </a:extLst>
          </p:cNvPr>
          <p:cNvCxnSpPr>
            <a:cxnSpLocks/>
          </p:cNvCxnSpPr>
          <p:nvPr/>
        </p:nvCxnSpPr>
        <p:spPr>
          <a:xfrm flipV="1">
            <a:off x="3581400" y="3086100"/>
            <a:ext cx="3657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35FAA7D-B457-7704-FD49-B4213A904E92}"/>
              </a:ext>
            </a:extLst>
          </p:cNvPr>
          <p:cNvSpPr/>
          <p:nvPr/>
        </p:nvSpPr>
        <p:spPr>
          <a:xfrm>
            <a:off x="990600" y="2857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63962A-F261-EB83-B647-7A61BF9D0590}"/>
              </a:ext>
            </a:extLst>
          </p:cNvPr>
          <p:cNvSpPr txBox="1"/>
          <p:nvPr/>
        </p:nvSpPr>
        <p:spPr>
          <a:xfrm>
            <a:off x="7566284" y="2247900"/>
            <a:ext cx="10569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문은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문처럼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값을 쓸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num&gt;=90 &amp;&amp; num=&lt;100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같은 수식은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나누어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의자리만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가져온뒤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비교를하면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같은 효과를 낼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52E55C7-C606-C904-67EF-C16BBB9F75B3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AB7C5B-0C62-7AAB-10D4-70435712389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666F6C5-AF6C-F91D-A331-1CB15972289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253253" y="1159477"/>
            <a:ext cx="177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int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가위바위보를 진행하며 가위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2: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:3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computer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랜덤으로 숫자를 얻으며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사용자로부터 키보드로 입력을 받는다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E258CE-9842-998C-54CF-6666408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14700"/>
            <a:ext cx="10002741" cy="2308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94A0D32-700F-FF4C-7C53-6C0923EE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645066"/>
            <a:ext cx="8427176" cy="400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E0C9D7-F6DA-4220-92FB-25CE79236C2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A94096E-FA85-702F-D2BC-3845B3D0285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182761F-F8A0-6912-1A1E-82F8A792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162"/>
            <a:ext cx="16099794" cy="492793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C50FEC7-8DD3-3B9B-2070-C53171490A08}"/>
              </a:ext>
            </a:extLst>
          </p:cNvPr>
          <p:cNvCxnSpPr>
            <a:cxnSpLocks/>
          </p:cNvCxnSpPr>
          <p:nvPr/>
        </p:nvCxnSpPr>
        <p:spPr>
          <a:xfrm>
            <a:off x="86106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B6EE03-B609-A16B-08AB-D7CE385BE4DB}"/>
              </a:ext>
            </a:extLst>
          </p:cNvPr>
          <p:cNvSpPr/>
          <p:nvPr/>
        </p:nvSpPr>
        <p:spPr>
          <a:xfrm>
            <a:off x="1295400" y="3162299"/>
            <a:ext cx="7315200" cy="190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B33BE9-AD65-C607-3BD3-F5DFD548E68D}"/>
              </a:ext>
            </a:extLst>
          </p:cNvPr>
          <p:cNvSpPr txBox="1"/>
          <p:nvPr/>
        </p:nvSpPr>
        <p:spPr>
          <a:xfrm>
            <a:off x="9906000" y="3162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유저로부터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유효성 체크를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4852433-CCE1-906B-CB76-6F15FB97E63A}"/>
              </a:ext>
            </a:extLst>
          </p:cNvPr>
          <p:cNvCxnSpPr>
            <a:cxnSpLocks/>
          </p:cNvCxnSpPr>
          <p:nvPr/>
        </p:nvCxnSpPr>
        <p:spPr>
          <a:xfrm>
            <a:off x="9906000" y="5676900"/>
            <a:ext cx="3810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EB80A1-C4F6-4B69-0D5D-4B90C7129D7F}"/>
              </a:ext>
            </a:extLst>
          </p:cNvPr>
          <p:cNvSpPr/>
          <p:nvPr/>
        </p:nvSpPr>
        <p:spPr>
          <a:xfrm>
            <a:off x="6324600" y="5233522"/>
            <a:ext cx="7086600" cy="443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7491B72-C177-F294-9185-D54787810206}"/>
              </a:ext>
            </a:extLst>
          </p:cNvPr>
          <p:cNvSpPr txBox="1"/>
          <p:nvPr/>
        </p:nvSpPr>
        <p:spPr>
          <a:xfrm>
            <a:off x="8763000" y="74433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되지만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간단히 표현도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B66FEA6-318F-BA79-02C5-5D07DD4F81B1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B1FD16-D1B3-D03F-55E9-145D6099B59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CF35B63-5ABA-C5D8-FC71-2D144E99932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22D48C7-7860-0870-C417-7E8C8AE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67043"/>
            <a:ext cx="9606480" cy="86484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D7F1A5D5-5E80-1166-ED34-441D9E0C797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0880" y="2870780"/>
            <a:ext cx="3652320" cy="1505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CDAAB16-C031-A1C5-23C2-D29262057092}"/>
              </a:ext>
            </a:extLst>
          </p:cNvPr>
          <p:cNvSpPr/>
          <p:nvPr/>
        </p:nvSpPr>
        <p:spPr>
          <a:xfrm>
            <a:off x="5263080" y="256598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5DE591-D9A9-D7C7-BD77-90F8D65BC3CB}"/>
              </a:ext>
            </a:extLst>
          </p:cNvPr>
          <p:cNvSpPr txBox="1"/>
          <p:nvPr/>
        </p:nvSpPr>
        <p:spPr>
          <a:xfrm>
            <a:off x="10363200" y="3499103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중첩스위치문이기에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유저가 가위 이면서 컴퓨터가 가위인 경우에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4C8D5D-4C31-1B0A-BDC8-9308F4B6D554}"/>
              </a:ext>
            </a:extLst>
          </p:cNvPr>
          <p:cNvSpPr txBox="1"/>
          <p:nvPr/>
        </p:nvSpPr>
        <p:spPr>
          <a:xfrm>
            <a:off x="3810000" y="9341703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이중스위치 문을 이용해 모든 케이스를 다 적어주었다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8902FD5-CEA0-6881-EFAA-1B9896087DEB}"/>
              </a:ext>
            </a:extLst>
          </p:cNvPr>
          <p:cNvSpPr/>
          <p:nvPr/>
        </p:nvSpPr>
        <p:spPr>
          <a:xfrm>
            <a:off x="304800" y="1037629"/>
            <a:ext cx="17678400" cy="891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4270C9-1889-F782-B3AA-57C27F8CABB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50656F11-6DCD-2005-F5FE-E892A19D786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55BDDF-B1C2-A3AC-A824-3A8DAA1C6A9B}"/>
              </a:ext>
            </a:extLst>
          </p:cNvPr>
          <p:cNvSpPr txBox="1"/>
          <p:nvPr/>
        </p:nvSpPr>
        <p:spPr>
          <a:xfrm>
            <a:off x="283029" y="1249510"/>
            <a:ext cx="1775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승패를 판단 할 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 없이 하나만 사용하도록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C7EF835-BDB2-CD03-947C-8089CA7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90975"/>
            <a:ext cx="9460073" cy="824093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8DED13A-0BAB-602F-9298-237AC9C2E6F8}"/>
              </a:ext>
            </a:extLst>
          </p:cNvPr>
          <p:cNvCxnSpPr>
            <a:cxnSpLocks/>
          </p:cNvCxnSpPr>
          <p:nvPr/>
        </p:nvCxnSpPr>
        <p:spPr>
          <a:xfrm>
            <a:off x="7010400" y="69553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AB8FA12-2DC8-AAD4-F4CA-7B5D92845C63}"/>
              </a:ext>
            </a:extLst>
          </p:cNvPr>
          <p:cNvSpPr/>
          <p:nvPr/>
        </p:nvSpPr>
        <p:spPr>
          <a:xfrm>
            <a:off x="4419600" y="665050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A6EB30-ECFB-4789-9D83-33B40494F6B0}"/>
              </a:ext>
            </a:extLst>
          </p:cNvPr>
          <p:cNvSpPr txBox="1"/>
          <p:nvPr/>
        </p:nvSpPr>
        <p:spPr>
          <a:xfrm>
            <a:off x="8534400" y="6507541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적는 대신 빼기 연산을 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승패에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대한 일정한 규칙이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DB27963-042E-C543-AD82-AE33485FFEC5}"/>
              </a:ext>
            </a:extLst>
          </p:cNvPr>
          <p:cNvSpPr/>
          <p:nvPr/>
        </p:nvSpPr>
        <p:spPr>
          <a:xfrm>
            <a:off x="645887" y="1990975"/>
            <a:ext cx="17373599" cy="828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4F9B02-8DFF-BEC3-C7C9-89B534A1047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E9EAB71-32CF-AF18-2110-D5A17126ABB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5C56B1-A71E-7D20-3DCC-21152A9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05100"/>
            <a:ext cx="12316407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1FDD0D33-0AA3-759A-0004-0B6B0B1530DC}"/>
              </a:ext>
            </a:extLst>
          </p:cNvPr>
          <p:cNvCxnSpPr>
            <a:cxnSpLocks/>
          </p:cNvCxnSpPr>
          <p:nvPr/>
        </p:nvCxnSpPr>
        <p:spPr>
          <a:xfrm flipV="1">
            <a:off x="4572000" y="1991470"/>
            <a:ext cx="2286000" cy="866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B665507-8212-7A52-1033-DE766BF673CB}"/>
              </a:ext>
            </a:extLst>
          </p:cNvPr>
          <p:cNvSpPr/>
          <p:nvPr/>
        </p:nvSpPr>
        <p:spPr>
          <a:xfrm>
            <a:off x="1371600" y="2857499"/>
            <a:ext cx="4800600" cy="533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1E77C6-C8F8-05FD-584D-4E5BED7FD76F}"/>
              </a:ext>
            </a:extLst>
          </p:cNvPr>
          <p:cNvSpPr txBox="1"/>
          <p:nvPr/>
        </p:nvSpPr>
        <p:spPr>
          <a:xfrm>
            <a:off x="7162800" y="1403002"/>
            <a:ext cx="100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적어서 정보를 시각화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규칙을  쉽게 발견하기 위해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CAEA53A6-759F-2B96-43A3-62F69FDBC3E7}"/>
              </a:ext>
            </a:extLst>
          </p:cNvPr>
          <p:cNvCxnSpPr>
            <a:cxnSpLocks/>
          </p:cNvCxnSpPr>
          <p:nvPr/>
        </p:nvCxnSpPr>
        <p:spPr>
          <a:xfrm>
            <a:off x="9906000" y="3527195"/>
            <a:ext cx="1371600" cy="4994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9F43B63-2E91-0190-899C-C96E126342B7}"/>
              </a:ext>
            </a:extLst>
          </p:cNvPr>
          <p:cNvSpPr/>
          <p:nvPr/>
        </p:nvSpPr>
        <p:spPr>
          <a:xfrm>
            <a:off x="8229600" y="2963705"/>
            <a:ext cx="3276600" cy="5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1A4A52D-5819-89F8-696E-2B8E626089C1}"/>
              </a:ext>
            </a:extLst>
          </p:cNvPr>
          <p:cNvSpPr txBox="1"/>
          <p:nvPr/>
        </p:nvSpPr>
        <p:spPr>
          <a:xfrm>
            <a:off x="2351641" y="8623637"/>
            <a:ext cx="153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여러가지 케이스 별로 적어보며 규칙을 발견한다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심플한것으로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756A8C5-1C75-4C40-FE1F-FBA2EFA90EE9}"/>
              </a:ext>
            </a:extLst>
          </p:cNvPr>
          <p:cNvSpPr txBox="1"/>
          <p:nvPr/>
        </p:nvSpPr>
        <p:spPr>
          <a:xfrm>
            <a:off x="2351641" y="9602569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발견한 규칙을 코드로 구현한다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399253E-3E2C-C472-9B95-0B555C6AC66D}"/>
              </a:ext>
            </a:extLst>
          </p:cNvPr>
          <p:cNvSpPr/>
          <p:nvPr/>
        </p:nvSpPr>
        <p:spPr>
          <a:xfrm>
            <a:off x="287176" y="1257300"/>
            <a:ext cx="16781624" cy="899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EAF9B4-A74E-FC93-AA78-41BAD89992F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02B8857-AEA9-C11D-A4D1-80C05EB2283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66900"/>
            <a:ext cx="9836912" cy="358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87249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F61AA2F-FC5E-7F2C-C9C8-D1BDA4B4DDC9}"/>
              </a:ext>
            </a:extLst>
          </p:cNvPr>
          <p:cNvSpPr/>
          <p:nvPr/>
        </p:nvSpPr>
        <p:spPr>
          <a:xfrm>
            <a:off x="4648200" y="3393538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AA79CE9-4A17-118A-F504-269CB1A61696}"/>
              </a:ext>
            </a:extLst>
          </p:cNvPr>
          <p:cNvSpPr/>
          <p:nvPr/>
        </p:nvSpPr>
        <p:spPr>
          <a:xfrm>
            <a:off x="4800600" y="6057900"/>
            <a:ext cx="426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B15D9B3-BF18-AB41-F6CB-C3DFEE7F89D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94210F-1FB0-59BC-AA8E-88BB55B8282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D74364-BA20-2D4D-243B-E0EEB99111CC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소괄호 내부의 조건식이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내부가 실행되는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분기문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52276" y="1192895"/>
            <a:ext cx="114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7782430"/>
            <a:ext cx="5063181" cy="22378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93" y="7830970"/>
            <a:ext cx="3942691" cy="2248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AD60B3-A001-B656-EBBF-DA0938B8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909" y="1927234"/>
            <a:ext cx="7915453" cy="5153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13B7C7A-E24B-7F8F-B2F0-C6A4DE051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45836"/>
          <a:stretch/>
        </p:blipFill>
        <p:spPr>
          <a:xfrm>
            <a:off x="2057400" y="4305300"/>
            <a:ext cx="7915453" cy="2791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6A7E39-A339-A041-B02D-2FCB1BB1149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763A5E4-0F3D-75A3-4353-60F79985EF3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E84572-6498-8589-B5B3-476D533C6A3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78680333-AA15-88AE-A776-AFEFAD87CFB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5E476B-C241-3FA7-5562-41C39DA9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09" y="1927234"/>
            <a:ext cx="9429091" cy="6139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DB0BBC-0027-1043-8120-73D56E541277}"/>
              </a:ext>
            </a:extLst>
          </p:cNvPr>
          <p:cNvSpPr txBox="1"/>
          <p:nvPr/>
        </p:nvSpPr>
        <p:spPr>
          <a:xfrm>
            <a:off x="1219200" y="8595714"/>
            <a:ext cx="1417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대소 비교를 해야 하므로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switch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보다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문을 써야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940046F-5A59-B093-99AA-A62E07A58A4B}"/>
              </a:ext>
            </a:extLst>
          </p:cNvPr>
          <p:cNvSpPr/>
          <p:nvPr/>
        </p:nvSpPr>
        <p:spPr>
          <a:xfrm>
            <a:off x="330200" y="1181100"/>
            <a:ext cx="163576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762000" y="1230476"/>
            <a:ext cx="115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88503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5055503"/>
            <a:ext cx="4114800" cy="32883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5F3EF3-2427-9CFF-99EA-AA66A0F2CB6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A144C87-6C8B-19CC-1204-A388C7EC7C6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FDA8C64-E2DE-66B1-3229-504B91FB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26" y="876300"/>
            <a:ext cx="8916573" cy="9513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AFFC7D-6AFD-C2ED-675E-E87E46453D59}"/>
              </a:ext>
            </a:extLst>
          </p:cNvPr>
          <p:cNvSpPr txBox="1"/>
          <p:nvPr/>
        </p:nvSpPr>
        <p:spPr>
          <a:xfrm>
            <a:off x="11582400" y="10287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작성하였다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이런 방식은 숫자가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늘어나게 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너무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나은 방법은 다음장을 보도록 하자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9EA5783-E6E0-8E31-E417-F396D38154D8}"/>
              </a:ext>
            </a:extLst>
          </p:cNvPr>
          <p:cNvSpPr/>
          <p:nvPr/>
        </p:nvSpPr>
        <p:spPr>
          <a:xfrm>
            <a:off x="2057400" y="859302"/>
            <a:ext cx="15468600" cy="9313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DDDB47-029A-5DA7-3BBC-79F890CF003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1297D37-CF84-89D7-644D-26BEA895CC2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05B1F82-A0F6-1585-9346-29BB60DC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7300"/>
            <a:ext cx="9296400" cy="855466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38870AE-9E2D-AAF0-AE2D-44ADF2DB9D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67600" y="5175260"/>
            <a:ext cx="3545114" cy="3244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1E555B4-C580-AF60-E9B5-94DB319531EE}"/>
              </a:ext>
            </a:extLst>
          </p:cNvPr>
          <p:cNvSpPr/>
          <p:nvPr/>
        </p:nvSpPr>
        <p:spPr>
          <a:xfrm>
            <a:off x="1295400" y="8420100"/>
            <a:ext cx="9144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BFFD07-4BDF-8CE5-8F49-8C67721E44E4}"/>
              </a:ext>
            </a:extLst>
          </p:cNvPr>
          <p:cNvSpPr txBox="1"/>
          <p:nvPr/>
        </p:nvSpPr>
        <p:spPr>
          <a:xfrm>
            <a:off x="11012714" y="34671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개일 경우 최대값과 최소값을 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중간값이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숫자의 개수가 더 늘어나더라도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배울 반복문을 이용하여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남을때까지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최대값과 최소값을 제외하면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8A18C33-AD35-03FD-C07F-0900052F14F3}"/>
              </a:ext>
            </a:extLst>
          </p:cNvPr>
          <p:cNvSpPr/>
          <p:nvPr/>
        </p:nvSpPr>
        <p:spPr>
          <a:xfrm>
            <a:off x="990600" y="736523"/>
            <a:ext cx="16992599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74767F-B94A-1E4F-0BB4-0F38A911DBC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9BC6EB-5C95-E345-9795-49585761FAD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685800" y="1409700"/>
            <a:ext cx="1753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 년도가 윤년인지 아닌지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많아 오차가 발생하여 줄이기로 한다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평년이다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하니 너무 많이 빠져서 또다시 틀어졌다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 해는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정했다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600700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5617028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5638799"/>
            <a:ext cx="4185086" cy="2070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27986E-E269-46AC-046A-C9661099AB2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7AB211C-9E33-C8C8-768F-5A91E377141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52700"/>
            <a:ext cx="13226182" cy="632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626DF6-4D60-D01F-B729-AC74ED594DF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10A272C-468B-564A-339C-07D62CD7A7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92B56CF-2CBB-10B5-4B37-3E5BD1939D1B}"/>
              </a:ext>
            </a:extLst>
          </p:cNvPr>
          <p:cNvSpPr/>
          <p:nvPr/>
        </p:nvSpPr>
        <p:spPr>
          <a:xfrm>
            <a:off x="914400" y="1538470"/>
            <a:ext cx="16992599" cy="8353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1A71B3-9CE1-271D-273B-DA9599A9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00100"/>
            <a:ext cx="7772400" cy="504741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D73E2532-2EA4-9763-14E7-93B53391B007}"/>
              </a:ext>
            </a:extLst>
          </p:cNvPr>
          <p:cNvCxnSpPr>
            <a:cxnSpLocks/>
          </p:cNvCxnSpPr>
          <p:nvPr/>
        </p:nvCxnSpPr>
        <p:spPr>
          <a:xfrm>
            <a:off x="59436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0867D1-5270-6EDD-A0ED-296F486F1620}"/>
              </a:ext>
            </a:extLst>
          </p:cNvPr>
          <p:cNvSpPr/>
          <p:nvPr/>
        </p:nvSpPr>
        <p:spPr>
          <a:xfrm>
            <a:off x="3733800" y="2476500"/>
            <a:ext cx="2133600" cy="64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BDE778-CD37-7ADC-9099-E02B93FE9F43}"/>
              </a:ext>
            </a:extLst>
          </p:cNvPr>
          <p:cNvSpPr txBox="1"/>
          <p:nvPr/>
        </p:nvSpPr>
        <p:spPr>
          <a:xfrm>
            <a:off x="7239000" y="2552700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아니면 에러이다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5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내부는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가독성에 좋다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0796EB99-FF22-7C19-86AA-57007467D8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D01A94-E90D-BCFB-801E-E9984DC0B5E9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작성 권장사항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09700"/>
            <a:ext cx="9334500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3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22257" y="1926097"/>
            <a:ext cx="4564743" cy="49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209460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중괄호의 시작위치는 취향차이이다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43815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 줄일 경우 괄호를 생략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86099" y="651750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하여도 문제는 없지만 권장하지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3581401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8776068"/>
            <a:ext cx="9334500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898094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적기도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1806D9B9-92DA-D426-8E9D-89607C6B858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B44C69-42C8-CE39-5261-E18616EFF7AC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작성 권장사항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62100" y="7429500"/>
            <a:ext cx="1516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 포함된 문장이 아니다 따라서 무조건 실행된다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주의하도록 하자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22226</TotalTime>
  <Words>1348</Words>
  <Application>Microsoft Office PowerPoint</Application>
  <PresentationFormat>사용자 지정</PresentationFormat>
  <Paragraphs>199</Paragraphs>
  <Slides>57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661</cp:revision>
  <cp:lastPrinted>2024-03-09T02:35:19Z</cp:lastPrinted>
  <dcterms:created xsi:type="dcterms:W3CDTF">2022-10-23T12:09:39Z</dcterms:created>
  <dcterms:modified xsi:type="dcterms:W3CDTF">2024-03-10T03:11:54Z</dcterms:modified>
</cp:coreProperties>
</file>