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8" r:id="rId3"/>
    <p:sldId id="509" r:id="rId4"/>
    <p:sldId id="516" r:id="rId5"/>
    <p:sldId id="510" r:id="rId6"/>
    <p:sldId id="515" r:id="rId7"/>
    <p:sldId id="517" r:id="rId8"/>
    <p:sldId id="518" r:id="rId9"/>
    <p:sldId id="512" r:id="rId10"/>
    <p:sldId id="519" r:id="rId11"/>
    <p:sldId id="259" r:id="rId12"/>
    <p:sldId id="437" r:id="rId13"/>
    <p:sldId id="465" r:id="rId14"/>
    <p:sldId id="520" r:id="rId15"/>
    <p:sldId id="484" r:id="rId16"/>
    <p:sldId id="485" r:id="rId17"/>
    <p:sldId id="486" r:id="rId18"/>
    <p:sldId id="494" r:id="rId19"/>
    <p:sldId id="524" r:id="rId20"/>
    <p:sldId id="525" r:id="rId21"/>
    <p:sldId id="488" r:id="rId22"/>
    <p:sldId id="521" r:id="rId23"/>
    <p:sldId id="487" r:id="rId24"/>
    <p:sldId id="522" r:id="rId25"/>
    <p:sldId id="502" r:id="rId26"/>
    <p:sldId id="523" r:id="rId27"/>
    <p:sldId id="501" r:id="rId28"/>
    <p:sldId id="527" r:id="rId29"/>
    <p:sldId id="489" r:id="rId30"/>
    <p:sldId id="528" r:id="rId31"/>
    <p:sldId id="526" r:id="rId32"/>
    <p:sldId id="538" r:id="rId33"/>
    <p:sldId id="503" r:id="rId34"/>
    <p:sldId id="529" r:id="rId35"/>
    <p:sldId id="281" r:id="rId36"/>
    <p:sldId id="530" r:id="rId37"/>
    <p:sldId id="491" r:id="rId38"/>
    <p:sldId id="492" r:id="rId39"/>
    <p:sldId id="490" r:id="rId40"/>
    <p:sldId id="493" r:id="rId41"/>
    <p:sldId id="495" r:id="rId42"/>
    <p:sldId id="496" r:id="rId43"/>
    <p:sldId id="539" r:id="rId44"/>
    <p:sldId id="531" r:id="rId45"/>
    <p:sldId id="540" r:id="rId46"/>
    <p:sldId id="504" r:id="rId47"/>
    <p:sldId id="541" r:id="rId48"/>
    <p:sldId id="505" r:id="rId49"/>
    <p:sldId id="533" r:id="rId50"/>
    <p:sldId id="374" r:id="rId51"/>
    <p:sldId id="497" r:id="rId52"/>
    <p:sldId id="499" r:id="rId53"/>
    <p:sldId id="500" r:id="rId54"/>
    <p:sldId id="385" r:id="rId55"/>
    <p:sldId id="532" r:id="rId56"/>
    <p:sldId id="542" r:id="rId57"/>
    <p:sldId id="506" r:id="rId58"/>
    <p:sldId id="514" r:id="rId59"/>
    <p:sldId id="513" r:id="rId60"/>
    <p:sldId id="534" r:id="rId61"/>
    <p:sldId id="482" r:id="rId62"/>
    <p:sldId id="535" r:id="rId63"/>
    <p:sldId id="508" r:id="rId64"/>
    <p:sldId id="536" r:id="rId65"/>
    <p:sldId id="507" r:id="rId66"/>
    <p:sldId id="537" r:id="rId67"/>
    <p:sldId id="275" r:id="rId6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값 증가 되는거 따라가면서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7.pn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5" y="2857500"/>
            <a:ext cx="10823944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24000" y="4229100"/>
            <a:ext cx="838200" cy="3105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8200" y="39243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" y="75635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디버그 연습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1999" y="1201111"/>
            <a:ext cx="1751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포인트를 지정하여 디버그 모드로 진입한후 한줄씩 진행하면서 변수 값의 변화를 살펴보자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1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:a16="http://schemas.microsoft.com/office/drawing/2014/main" xmlns="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:a16="http://schemas.microsoft.com/office/drawing/2014/main" xmlns="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886200" y="7694831"/>
            <a:ext cx="148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내부실행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84936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82059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0C665C-AE90-6805-E0D6-1535A7AD09AB}"/>
              </a:ext>
            </a:extLst>
          </p:cNvPr>
          <p:cNvSpPr txBox="1"/>
          <p:nvPr/>
        </p:nvSpPr>
        <p:spPr>
          <a:xfrm>
            <a:off x="228601" y="58249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40D645D-B358-1557-2F13-A243670FCA7A}"/>
              </a:ext>
            </a:extLst>
          </p:cNvPr>
          <p:cNvCxnSpPr/>
          <p:nvPr/>
        </p:nvCxnSpPr>
        <p:spPr>
          <a:xfrm>
            <a:off x="3124200" y="3462102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62102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62102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61505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1C68AF-C22F-AE31-1BE0-52007B872250}"/>
              </a:ext>
            </a:extLst>
          </p:cNvPr>
          <p:cNvSpPr txBox="1"/>
          <p:nvPr/>
        </p:nvSpPr>
        <p:spPr>
          <a:xfrm>
            <a:off x="4610100" y="5846177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505612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ED7062-9061-7061-FAA1-5143175174F0}"/>
              </a:ext>
            </a:extLst>
          </p:cNvPr>
          <p:cNvSpPr txBox="1"/>
          <p:nvPr/>
        </p:nvSpPr>
        <p:spPr>
          <a:xfrm>
            <a:off x="8153400" y="5824992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42BD45E-F7C7-02E1-DAD2-9488C8690BE0}"/>
              </a:ext>
            </a:extLst>
          </p:cNvPr>
          <p:cNvSpPr txBox="1"/>
          <p:nvPr/>
        </p:nvSpPr>
        <p:spPr>
          <a:xfrm>
            <a:off x="1966686" y="1638300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7694831"/>
            <a:ext cx="3329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실행순서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30101"/>
            <a:ext cx="12479311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37" y="5754721"/>
            <a:ext cx="3886200" cy="2893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연습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작성하여 실행해보자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799772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21045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9C2E4F5-8682-2767-5D78-3379E2DFD4F9}"/>
              </a:ext>
            </a:extLst>
          </p:cNvPr>
          <p:cNvSpPr/>
          <p:nvPr/>
        </p:nvSpPr>
        <p:spPr>
          <a:xfrm>
            <a:off x="2057400" y="19521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5F4B4F-8FD1-6095-2821-D9CC57CE2BC6}"/>
              </a:ext>
            </a:extLst>
          </p:cNvPr>
          <p:cNvSpPr txBox="1"/>
          <p:nvPr/>
        </p:nvSpPr>
        <p:spPr>
          <a:xfrm>
            <a:off x="7010402" y="17907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552371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911811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01993EF-383B-D715-EF0A-CDE4AC7AB0AF}"/>
              </a:ext>
            </a:extLst>
          </p:cNvPr>
          <p:cNvSpPr/>
          <p:nvPr/>
        </p:nvSpPr>
        <p:spPr>
          <a:xfrm>
            <a:off x="2285998" y="3759411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D6DA13-99A3-812E-B62A-51BDD25B6BD2}"/>
              </a:ext>
            </a:extLst>
          </p:cNvPr>
          <p:cNvSpPr txBox="1"/>
          <p:nvPr/>
        </p:nvSpPr>
        <p:spPr>
          <a:xfrm>
            <a:off x="7239000" y="3597940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730850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380842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952E5-50B3-EB4C-0A71-D498B14619AB}"/>
              </a:ext>
            </a:extLst>
          </p:cNvPr>
          <p:cNvSpPr/>
          <p:nvPr/>
        </p:nvSpPr>
        <p:spPr>
          <a:xfrm>
            <a:off x="1828800" y="6228442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D2964D-13AA-4BA9-8147-C4D7FFA4E524}"/>
              </a:ext>
            </a:extLst>
          </p:cNvPr>
          <p:cNvSpPr txBox="1"/>
          <p:nvPr/>
        </p:nvSpPr>
        <p:spPr>
          <a:xfrm>
            <a:off x="6781802" y="6066971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473598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3078241-A31B-7809-4097-6CD7A51122E4}"/>
              </a:ext>
            </a:extLst>
          </p:cNvPr>
          <p:cNvSpPr/>
          <p:nvPr/>
        </p:nvSpPr>
        <p:spPr>
          <a:xfrm>
            <a:off x="2147993" y="893491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409322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E653FC-7C92-87DA-DB20-513FB91F9C29}"/>
              </a:ext>
            </a:extLst>
          </p:cNvPr>
          <p:cNvSpPr txBox="1"/>
          <p:nvPr/>
        </p:nvSpPr>
        <p:spPr>
          <a:xfrm>
            <a:off x="7601857" y="8086156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4" grpId="0" animBg="1"/>
      <p:bldP spid="15" grpId="0"/>
      <p:bldP spid="20" grpId="0" animBg="1"/>
      <p:bldP spid="21" grpId="0"/>
      <p:bldP spid="24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95900"/>
            <a:ext cx="6716911" cy="91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18669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6096000" y="2400300"/>
            <a:ext cx="213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B68496F-8E91-B36B-A8CC-3A1A4D38F45F}"/>
              </a:ext>
            </a:extLst>
          </p:cNvPr>
          <p:cNvSpPr/>
          <p:nvPr/>
        </p:nvSpPr>
        <p:spPr>
          <a:xfrm>
            <a:off x="4876800" y="2124188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8305800" y="1914088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629" y="35037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758FD75-DB03-FDB7-C01E-990F959B0F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867400" y="4229100"/>
            <a:ext cx="2221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648200" y="40005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10B69DC-4AF4-C38B-EEB0-7D8F8D0F4EA5}"/>
              </a:ext>
            </a:extLst>
          </p:cNvPr>
          <p:cNvSpPr txBox="1"/>
          <p:nvPr/>
        </p:nvSpPr>
        <p:spPr>
          <a:xfrm>
            <a:off x="8458200" y="37598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58293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9448800" y="5535286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362700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 flipV="1">
            <a:off x="6096000" y="7098791"/>
            <a:ext cx="2667000" cy="25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8839200" y="6612579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730055" y="6901473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629" y="8028660"/>
            <a:ext cx="5712498" cy="184995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5867400" y="9410700"/>
            <a:ext cx="2789127" cy="19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207E87C-0459-BCE8-BFCC-964AA68220DA}"/>
              </a:ext>
            </a:extLst>
          </p:cNvPr>
          <p:cNvSpPr txBox="1"/>
          <p:nvPr/>
        </p:nvSpPr>
        <p:spPr>
          <a:xfrm>
            <a:off x="8732727" y="894351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올수 있다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2D792A0-FDE7-8AB9-B54C-2C0BF71FB3E8}"/>
              </a:ext>
            </a:extLst>
          </p:cNvPr>
          <p:cNvSpPr/>
          <p:nvPr/>
        </p:nvSpPr>
        <p:spPr>
          <a:xfrm>
            <a:off x="4623582" y="9232406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조건식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animBg="1"/>
      <p:bldP spid="17" grpId="0"/>
      <p:bldP spid="21" grpId="0"/>
      <p:bldP spid="22" grpId="0"/>
      <p:bldP spid="23" grpId="0" animBg="1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4097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19431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9A9CD3-BBAA-9398-29F4-6CA0FB117667}"/>
              </a:ext>
            </a:extLst>
          </p:cNvPr>
          <p:cNvSpPr/>
          <p:nvPr/>
        </p:nvSpPr>
        <p:spPr>
          <a:xfrm>
            <a:off x="6134100" y="17145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8305800" y="14568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8293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5795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3F0F5A-409B-3EFD-AE4C-D8CEBA1A6095}"/>
              </a:ext>
            </a:extLst>
          </p:cNvPr>
          <p:cNvSpPr/>
          <p:nvPr/>
        </p:nvSpPr>
        <p:spPr>
          <a:xfrm>
            <a:off x="6126843" y="33509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3EF7F6E-BCF0-FB9F-8345-C8FF376EEBE5}"/>
              </a:ext>
            </a:extLst>
          </p:cNvPr>
          <p:cNvSpPr txBox="1"/>
          <p:nvPr/>
        </p:nvSpPr>
        <p:spPr>
          <a:xfrm>
            <a:off x="8298543" y="30932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1619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086600" y="4914900"/>
            <a:ext cx="13829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285AF3F-315F-7CD9-280F-A0BC3767EFC8}"/>
              </a:ext>
            </a:extLst>
          </p:cNvPr>
          <p:cNvSpPr/>
          <p:nvPr/>
        </p:nvSpPr>
        <p:spPr>
          <a:xfrm>
            <a:off x="5600700" y="46863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0233F3D-93AE-D5FC-BD44-132A61029CED}"/>
              </a:ext>
            </a:extLst>
          </p:cNvPr>
          <p:cNvSpPr txBox="1"/>
          <p:nvPr/>
        </p:nvSpPr>
        <p:spPr>
          <a:xfrm>
            <a:off x="8686800" y="46101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8901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</p:cNvCxnSpPr>
          <p:nvPr/>
        </p:nvCxnSpPr>
        <p:spPr>
          <a:xfrm flipV="1">
            <a:off x="7581900" y="6188214"/>
            <a:ext cx="1382911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20E4E90-7BA9-1446-FCCF-E85BB8B561B7}"/>
              </a:ext>
            </a:extLst>
          </p:cNvPr>
          <p:cNvSpPr/>
          <p:nvPr/>
        </p:nvSpPr>
        <p:spPr>
          <a:xfrm>
            <a:off x="3810000" y="59596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8991600" y="58293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2009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285AF3F-315F-7CD9-280F-A0BC3767EFC8}"/>
              </a:ext>
            </a:extLst>
          </p:cNvPr>
          <p:cNvSpPr/>
          <p:nvPr/>
        </p:nvSpPr>
        <p:spPr>
          <a:xfrm>
            <a:off x="5581362" y="75497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00800" y="7778362"/>
            <a:ext cx="1783443" cy="11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8211032" y="75315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4963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3D0979F-FC76-A99F-1B23-87C99675D5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19599" y="9202406"/>
            <a:ext cx="1421012" cy="22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E3958A6-103B-4EE1-DA27-19AC6985C9C4}"/>
              </a:ext>
            </a:extLst>
          </p:cNvPr>
          <p:cNvSpPr txBox="1"/>
          <p:nvPr/>
        </p:nvSpPr>
        <p:spPr>
          <a:xfrm>
            <a:off x="5867400" y="88659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증감식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/>
      <p:bldP spid="18" grpId="0" animBg="1"/>
      <p:bldP spid="19" grpId="0"/>
      <p:bldP spid="23" grpId="0" animBg="1"/>
      <p:bldP spid="24" grpId="0"/>
      <p:bldP spid="20" grpId="0" animBg="1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2133600" y="2933700"/>
            <a:ext cx="155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76700"/>
            <a:ext cx="1114646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8697113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53000" y="2653828"/>
            <a:ext cx="2971800" cy="737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3086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77200" y="1776665"/>
            <a:ext cx="1082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내부에서 만들어진 변수는 반복문이 한 사이클이 끝나면 삭제되며 다시 시작될때 새롭게 만들어진다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35" y="4991100"/>
            <a:ext cx="3540265" cy="3970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7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 내부에서 변수 생성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86" y="952500"/>
            <a:ext cx="7902414" cy="3962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86" y="5067300"/>
            <a:ext cx="2731893" cy="392077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924800" y="3695700"/>
            <a:ext cx="91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36957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외부에서 만들어져서 반복문 한사이클이 끝나도 사라지지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반복될수록 값이 누적된다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9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11277601" cy="65846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1638300"/>
            <a:ext cx="2286000" cy="4409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중첩 반복문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6174253" cy="385411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26100" y="358850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659653" y="3359906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02699" y="326776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중첩 반복문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1205753" y="1237809"/>
            <a:ext cx="158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아래와 같이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출력해보자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System.out.print()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사용하면 줄이 넘어가지 않는다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1" y="5492729"/>
            <a:ext cx="3361559" cy="2611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31" y="3009900"/>
            <a:ext cx="8515031" cy="20914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56278"/>
          <a:stretch/>
        </p:blipFill>
        <p:spPr>
          <a:xfrm>
            <a:off x="2209800" y="3054330"/>
            <a:ext cx="8515031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611"/>
            <a:ext cx="8515031" cy="20914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743200" y="3092916"/>
            <a:ext cx="990600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733800" y="2461673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진입시 최초 한번만 실행된다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선언하며 값은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초기화 하였다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32088" y="5087672"/>
            <a:ext cx="685800" cy="945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10200" y="451209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7800" y="7207716"/>
            <a:ext cx="685800" cy="1532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8739817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705600" y="6173712"/>
            <a:ext cx="847860" cy="26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553460" y="585054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62700" y="2422709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914400" y="14097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2320472"/>
            <a:ext cx="4419600" cy="5611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29543"/>
            <a:ext cx="10373724" cy="32711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954"/>
          <a:stretch/>
        </p:blipFill>
        <p:spPr>
          <a:xfrm>
            <a:off x="914400" y="3238500"/>
            <a:ext cx="10373724" cy="2356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8445"/>
            <a:ext cx="10373724" cy="32711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34229" y="249324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43429" y="218844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67912" y="1682302"/>
            <a:ext cx="1208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저장해놓을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내에서 변수를 생성시 값을 누적할수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667000" y="4469002"/>
            <a:ext cx="1066800" cy="127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733800" y="5742450"/>
            <a:ext cx="12086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실행될때 마다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누적시킨다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+=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복합연산자는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sum=sum+i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동일하다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62700" y="1562100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6AB948-57E9-D33B-D848-3E89213C4BC0}"/>
              </a:ext>
            </a:extLst>
          </p:cNvPr>
          <p:cNvSpPr txBox="1"/>
          <p:nvPr/>
        </p:nvSpPr>
        <p:spPr>
          <a:xfrm>
            <a:off x="685800" y="1333500"/>
            <a:ext cx="164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반복문은 필요 없음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05100"/>
            <a:ext cx="2063533" cy="678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05100"/>
            <a:ext cx="984965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153400" y="5143500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20200" y="46863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515750" y="6743700"/>
            <a:ext cx="1103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값은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되므로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만큼 빼주면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381000" y="1562100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685800" y="1333500"/>
            <a:ext cx="1325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그림과 같이 삼각형 모양의 별을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사용해야 한다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사용하면 줄을 넘길수 있다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System.out.print(‘*’);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줄을 넘기지 않고 출력한다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924300"/>
            <a:ext cx="3321148" cy="4789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17563763" cy="5486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5753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724400" y="54483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 대기중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2595553" y="3771900"/>
            <a:ext cx="2187247" cy="579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57053" y="4351442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라인은 실행이 되었기에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생성되었고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이들어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1999" y="1201111"/>
            <a:ext cx="1710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프로그램을 한 단계씩 실행하며 실행 상태를 추적하여 오류를 찾아내는 방법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3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7866530" cy="4953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91400" y="2095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667000" y="17907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86800" y="1790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세로가 몇줄인지를 결정한다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6200" y="3069880"/>
            <a:ext cx="1541930" cy="39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2880749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2880749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가로로 별을 몇번 출력할지 결정하는데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 넘어갈때 마다 반복 횟수가 추가가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5829300"/>
            <a:ext cx="1008530" cy="1545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91400" y="7145717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한줄에 대해 별을 모두 출력하면 다음줄로 줄넘김한다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381000" y="1485900"/>
            <a:ext cx="17134699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457200" y="1104900"/>
            <a:ext cx="1646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그림과 같이 구구단을 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1892869"/>
            <a:ext cx="3071332" cy="4909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95841"/>
            <a:ext cx="12583444" cy="3759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76600" y="6036047"/>
            <a:ext cx="1135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이용해 두개의 변수를 곱한다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2291150" y="1409700"/>
            <a:ext cx="1386325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0"/>
            <a:ext cx="3048000" cy="543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762000" y="14859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모양을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6" y="2212126"/>
            <a:ext cx="6400800" cy="5129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2364526"/>
            <a:ext cx="3048000" cy="5439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09800" y="1104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출력되어야 하는 위치를 좌표로 이해하면 쉽다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왼쪽 가장위부터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0,0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좌표로 보고 특정 좌표에서만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출력하고 나머지는 공백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출력 하면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972800" y="3278926"/>
            <a:ext cx="1524000" cy="345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16686" y="3301755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1,1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7698527"/>
            <a:ext cx="228600" cy="13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439400" y="9067483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(1,1) (2,2 ) (3,3)… 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두개의 좌표가 동일하다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21456" y="6631726"/>
            <a:ext cx="3975344" cy="142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00200" y="8172588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(10,1) (9,2 ) (8,3)… 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줄넘김이 한번 일어 날때마다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좌표가 줄어든다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230086" y="1104900"/>
            <a:ext cx="16862263" cy="916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47900"/>
            <a:ext cx="6553200" cy="577072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0" y="4144108"/>
            <a:ext cx="1295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24800" y="4152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들어가야하며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실행한다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while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886200" y="5365493"/>
            <a:ext cx="119575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552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3009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2795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4953000" y="2759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6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3366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6477000" y="3331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5215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975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6172200" y="4939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2747659"/>
            <a:ext cx="8618722" cy="3000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과의 차이점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F898BB-391B-4B27-2869-CDC94BDD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52900"/>
            <a:ext cx="6019800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DCD2EAAF-8377-7849-3CF6-324C67BD2906}"/>
              </a:ext>
            </a:extLst>
          </p:cNvPr>
          <p:cNvCxnSpPr>
            <a:cxnSpLocks/>
          </p:cNvCxnSpPr>
          <p:nvPr/>
        </p:nvCxnSpPr>
        <p:spPr>
          <a:xfrm flipV="1">
            <a:off x="3505200" y="3771900"/>
            <a:ext cx="1676399" cy="1588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D06EFD-9C03-303B-8025-1250359439AA}"/>
              </a:ext>
            </a:extLst>
          </p:cNvPr>
          <p:cNvSpPr/>
          <p:nvPr/>
        </p:nvSpPr>
        <p:spPr>
          <a:xfrm>
            <a:off x="3124200" y="5360803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0330CF-C17E-9D19-AFE9-CC5661C7B43D}"/>
              </a:ext>
            </a:extLst>
          </p:cNvPr>
          <p:cNvSpPr txBox="1"/>
          <p:nvPr/>
        </p:nvSpPr>
        <p:spPr>
          <a:xfrm>
            <a:off x="5181599" y="3316069"/>
            <a:ext cx="638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모드 실행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38311D0-FB96-FABC-BF9C-3B3119EA7FBF}"/>
              </a:ext>
            </a:extLst>
          </p:cNvPr>
          <p:cNvCxnSpPr>
            <a:cxnSpLocks/>
          </p:cNvCxnSpPr>
          <p:nvPr/>
        </p:nvCxnSpPr>
        <p:spPr>
          <a:xfrm flipV="1">
            <a:off x="4572000" y="5372100"/>
            <a:ext cx="29137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FC64D51-ED61-F819-3342-EB733511E75C}"/>
              </a:ext>
            </a:extLst>
          </p:cNvPr>
          <p:cNvSpPr/>
          <p:nvPr/>
        </p:nvSpPr>
        <p:spPr>
          <a:xfrm>
            <a:off x="4191000" y="53721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3F74AA-110D-5786-CBC6-5C765A9BC846}"/>
              </a:ext>
            </a:extLst>
          </p:cNvPr>
          <p:cNvSpPr txBox="1"/>
          <p:nvPr/>
        </p:nvSpPr>
        <p:spPr>
          <a:xfrm>
            <a:off x="7605486" y="5182969"/>
            <a:ext cx="511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실행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 + F11)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디버그 실행방법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1066800" y="1297060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28057"/>
            <a:ext cx="2895600" cy="60474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52" y="1790700"/>
            <a:ext cx="9595656" cy="52418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37252" y="36797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989994" y="3298706"/>
            <a:ext cx="174725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32652" y="337490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작으면 계속 실행된다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899052" y="56723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94452" y="536758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반복할수록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의값을 증가 시키므로 언젠간 종료된다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2362200" y="1790700"/>
            <a:ext cx="12029049" cy="743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762000" y="1333500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숫자중 짝수만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24099"/>
            <a:ext cx="2362200" cy="7179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3201"/>
            <a:ext cx="7019758" cy="449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14958" y="47120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24158" y="44072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10358" y="44072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나누어떨어지면 짝수이다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2286000" y="2400300"/>
            <a:ext cx="12029049" cy="546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914400" y="1358325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1+2+3+4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</a:t>
            </a:r>
            <a:r>
              <a:rPr lang="ko-KR" altLang="en-US" sz="32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3986218"/>
            <a:ext cx="4890163" cy="4800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29" y="3196004"/>
            <a:ext cx="9432488" cy="290439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82529" y="35008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601329" y="3196004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77929" y="319600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밖에서 만들어야 누적이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53929" y="4762500"/>
            <a:ext cx="762000" cy="2146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92129" y="660385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 반복이 아닌 특정조건이 만족될때까지이다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3200400" y="2400300"/>
            <a:ext cx="12029049" cy="546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0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1295400" y="2040386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3" y="2878586"/>
            <a:ext cx="3449733" cy="3170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878586"/>
            <a:ext cx="7086600" cy="653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762000" y="1278386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</a:extLst>
          </a:blip>
          <a:srcRect t="36163" b="12510"/>
          <a:stretch/>
        </p:blipFill>
        <p:spPr>
          <a:xfrm>
            <a:off x="5715000" y="5240786"/>
            <a:ext cx="70866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171700"/>
            <a:ext cx="8349501" cy="7696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49149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914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반복될수록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줄어든다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764322" y="1972869"/>
            <a:ext cx="12029049" cy="827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81300"/>
            <a:ext cx="11968619" cy="4114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24000" y="5589403"/>
            <a:ext cx="508000" cy="69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3714" y="5132203"/>
            <a:ext cx="518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032000" y="6280612"/>
            <a:ext cx="1075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브레이크 포인트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더블클릭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ctrl+shift+b)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브레이크 포인트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60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모드로 실행되었을시 브레이크포인트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만나면 실행이 일시중지 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1729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</a:p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 </a:t>
            </a:r>
          </a:p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479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2000" y="50131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71800" y="46970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200" y="4664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24400" y="58166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57800" y="61020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5753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 ~ while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38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4784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4600" y="4544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4457700"/>
            <a:ext cx="922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반복문이 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000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break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33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145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95525" y="3162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433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10200" y="3099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회차만 종료된다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continue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219200" y="1409700"/>
            <a:ext cx="128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반복해서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35" y="2195731"/>
            <a:ext cx="4696265" cy="6307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62069"/>
            <a:ext cx="8522435" cy="2971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3770662"/>
            <a:ext cx="76200" cy="2648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4117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감소식도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600200" y="2628900"/>
            <a:ext cx="8686800" cy="485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838200" y="1028700"/>
            <a:ext cx="152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숫자를 저장하고 유저는  숫자를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맞추도록하자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맞출시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몇번만에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성공한것인지도 출력해보자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3238500"/>
            <a:ext cx="4505925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009900"/>
            <a:ext cx="10823399" cy="76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000"/>
          <a:stretch/>
        </p:blipFill>
        <p:spPr>
          <a:xfrm>
            <a:off x="6400800" y="5032703"/>
            <a:ext cx="10823399" cy="556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탐색 알고리즘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1752600" y="19431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데이터를 전부 확인하면서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정렬된 데이터에서 절반씩 줄여나가면서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데이터와 그 위치를 연결 지어 보관하고 해시알고리즘을 이용해 탐색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빅오표기법과 시간복잡도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6A5DDA-8708-D8BE-1148-536DAE867ED1}"/>
              </a:ext>
            </a:extLst>
          </p:cNvPr>
          <p:cNvSpPr txBox="1"/>
          <p:nvPr/>
        </p:nvSpPr>
        <p:spPr>
          <a:xfrm>
            <a:off x="1066800" y="24765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해시충돌이 없다면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충돌 한다면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801600" y="24765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801600" y="34303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O(log 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335000" y="43815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O(1), O(n)</a:t>
            </a:r>
          </a:p>
        </p:txBody>
      </p:sp>
    </p:spTree>
    <p:extLst>
      <p:ext uri="{BB962C8B-B14F-4D97-AF65-F5344CB8AC3E}">
        <p14:creationId xmlns:p14="http://schemas.microsoft.com/office/powerpoint/2010/main" val="3922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3" y="1943100"/>
            <a:ext cx="16697325" cy="761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퍼스펙티브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화면 레이아웃 구성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2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4298"/>
            <a:ext cx="10823399" cy="762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05400" y="4381500"/>
            <a:ext cx="914400" cy="8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5219700"/>
            <a:ext cx="304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31811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틀리면 반복적으로 입력을 받아야 함으로 반복문 내에서 값을 입력 받는다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381000" y="952500"/>
            <a:ext cx="153162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295400" y="1333500"/>
            <a:ext cx="923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나누어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떨어지는수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중첩반복문을 사용해야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74944"/>
            <a:ext cx="9332173" cy="1192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7771"/>
            <a:ext cx="17133668" cy="58284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3000771"/>
            <a:ext cx="18288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3457971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2576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모두 나누어떨어지니 고려하지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8077312"/>
            <a:ext cx="1538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찾는것이 아닌  소수가 아니라고 판명나면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빠져 나가고 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걸리지 않고 자기자신까지 반복되었다면 소수인것이다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533400" y="1562100"/>
            <a:ext cx="177546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0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1562100"/>
            <a:ext cx="1630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1, 1, 2, 3, 5, 8, 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3543300"/>
            <a:ext cx="6714931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9" y="1772333"/>
            <a:ext cx="9707962" cy="7265040"/>
          </a:xfrm>
          <a:prstGeom prst="rect">
            <a:avLst/>
          </a:prstGeom>
        </p:spPr>
      </p:pic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9966030" y="3537459"/>
            <a:ext cx="1637590" cy="681534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2019670" y="3543856"/>
            <a:ext cx="1637590" cy="681534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040485" y="3531426"/>
            <a:ext cx="1637590" cy="681534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0577346" y="3572075"/>
            <a:ext cx="118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634746" y="3626189"/>
            <a:ext cx="123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558941" y="3626189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6040810" y="3537559"/>
            <a:ext cx="1637590" cy="681534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6540141" y="3549989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0784825" y="2720051"/>
            <a:ext cx="80382" cy="72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06981" y="196503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916014" y="1768230"/>
            <a:ext cx="698554" cy="1740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61305" y="112189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fibonacci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859280" y="2611366"/>
            <a:ext cx="1181530" cy="92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26474" y="1965035"/>
            <a:ext cx="395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27807" y="4440542"/>
            <a:ext cx="679374" cy="164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944205" y="4257875"/>
            <a:ext cx="894260" cy="1825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66031" y="6243930"/>
            <a:ext cx="3292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 수를 합하여 다음 수열을 만든다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53656" y="8198587"/>
            <a:ext cx="1108944" cy="108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87312" y="6892493"/>
            <a:ext cx="6332688" cy="1327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18602" y="9526369"/>
            <a:ext cx="866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다음수를 구했다면 한칸씩 당긴다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91985" y="1481992"/>
            <a:ext cx="177546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-4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38200" y="1257300"/>
            <a:ext cx="12154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그림과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같이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구구단을 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일정한 간격만큼 띄우고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포함시키면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“2*1=2 \t 3*1=3”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1" y="3014002"/>
            <a:ext cx="4185694" cy="448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1"/>
            <a:ext cx="9857904" cy="662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15200" y="35433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3238501"/>
            <a:ext cx="4343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600" y="323850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수식이 복잡함으로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 바로 적지 않고 따로 분리하였다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53000" y="4610101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29104" y="61341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단은 출력하지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00896" y="7277101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88011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다음엔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줄을 띄운다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8223"/>
          <a:stretch/>
        </p:blipFill>
        <p:spPr>
          <a:xfrm>
            <a:off x="13276385" y="5905501"/>
            <a:ext cx="4185694" cy="4114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34448" y="7277101"/>
            <a:ext cx="6376752" cy="30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838199" y="1148417"/>
            <a:ext cx="17008385" cy="90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-5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81300"/>
            <a:ext cx="13256479" cy="3886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803955" y="1992143"/>
            <a:ext cx="73844" cy="1551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599" y="3695700"/>
            <a:ext cx="229071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748912" y="1354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퍼스펙티브 전환버튼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51905E-6AE8-6145-A45B-BD4D916B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20658"/>
            <a:ext cx="11935317" cy="5101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FACD37-8D01-16F0-EA29-F70E88EE68F4}"/>
              </a:ext>
            </a:extLst>
          </p:cNvPr>
          <p:cNvSpPr txBox="1"/>
          <p:nvPr/>
        </p:nvSpPr>
        <p:spPr>
          <a:xfrm>
            <a:off x="1143000" y="72771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디버그 모드로 프로그램이 일시중지 될때 디버그용 퍼스펙티브로 전환된다</a:t>
            </a:r>
            <a:r>
              <a:rPr lang="en-US" altLang="ko-KR" sz="40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76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1700"/>
            <a:ext cx="17353071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95600" y="3390900"/>
            <a:ext cx="566057" cy="228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588713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브레이크포인트까지 진행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(F8)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76058" y="3390900"/>
            <a:ext cx="1523999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4592966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디버그 종료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ctrl + F2)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38057" y="1638300"/>
            <a:ext cx="0" cy="12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95800" y="9919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내부로 진입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(F5)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638800" y="2105238"/>
            <a:ext cx="1562100" cy="941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95978" y="1603133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다음줄로 한칸 진행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디버그 진행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12400</TotalTime>
  <Words>1301</Words>
  <Application>Microsoft Office PowerPoint</Application>
  <PresentationFormat>사용자 지정</PresentationFormat>
  <Paragraphs>238</Paragraphs>
  <Slides>67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767</cp:revision>
  <cp:lastPrinted>2023-04-02T02:29:35Z</cp:lastPrinted>
  <dcterms:created xsi:type="dcterms:W3CDTF">2022-10-23T12:09:39Z</dcterms:created>
  <dcterms:modified xsi:type="dcterms:W3CDTF">2024-03-10T04:11:49Z</dcterms:modified>
</cp:coreProperties>
</file>