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437" r:id="rId5"/>
    <p:sldId id="501" r:id="rId6"/>
    <p:sldId id="502" r:id="rId7"/>
    <p:sldId id="503" r:id="rId8"/>
    <p:sldId id="281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6" r:id="rId18"/>
    <p:sldId id="512" r:id="rId19"/>
    <p:sldId id="514" r:id="rId20"/>
    <p:sldId id="513" r:id="rId21"/>
    <p:sldId id="515" r:id="rId22"/>
    <p:sldId id="374" r:id="rId23"/>
    <p:sldId id="517" r:id="rId24"/>
    <p:sldId id="518" r:id="rId25"/>
    <p:sldId id="519" r:id="rId26"/>
    <p:sldId id="520" r:id="rId27"/>
    <p:sldId id="521" r:id="rId28"/>
    <p:sldId id="523" r:id="rId29"/>
    <p:sldId id="522" r:id="rId30"/>
    <p:sldId id="524" r:id="rId31"/>
    <p:sldId id="385" r:id="rId32"/>
    <p:sldId id="482" r:id="rId33"/>
    <p:sldId id="275" r:id="rId3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2023-01-28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9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7.png"/><Relationship Id="rId7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5500"/>
            <a:ext cx="5486400" cy="2057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4738915"/>
            <a:ext cx="7126995" cy="12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C126AA-0FD9-4407-0C2C-89145BE0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7463426" cy="198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5181600" y="35433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2A5572-0F2B-AB98-98A8-8276D58A7183}"/>
              </a:ext>
            </a:extLst>
          </p:cNvPr>
          <p:cNvSpPr/>
          <p:nvPr/>
        </p:nvSpPr>
        <p:spPr>
          <a:xfrm>
            <a:off x="609600" y="3314700"/>
            <a:ext cx="457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8C756-8683-A52F-5E9B-5051396A68FE}"/>
              </a:ext>
            </a:extLst>
          </p:cNvPr>
          <p:cNvSpPr txBox="1"/>
          <p:nvPr/>
        </p:nvSpPr>
        <p:spPr>
          <a:xfrm>
            <a:off x="8763000" y="33147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BDC62E-07FD-9C01-B522-FDCFA269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04106"/>
            <a:ext cx="7315200" cy="184919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C15261-4A05-17B5-5B33-C87DA900EA99}"/>
              </a:ext>
            </a:extLst>
          </p:cNvPr>
          <p:cNvCxnSpPr>
            <a:cxnSpLocks/>
          </p:cNvCxnSpPr>
          <p:nvPr/>
        </p:nvCxnSpPr>
        <p:spPr>
          <a:xfrm>
            <a:off x="7772400" y="59994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52BDAC-1026-62AF-72C4-182453ADD4B9}"/>
              </a:ext>
            </a:extLst>
          </p:cNvPr>
          <p:cNvSpPr/>
          <p:nvPr/>
        </p:nvSpPr>
        <p:spPr>
          <a:xfrm>
            <a:off x="4800600" y="5759599"/>
            <a:ext cx="2971800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16E6B-167C-2CAA-F5EB-71A1B04492F9}"/>
              </a:ext>
            </a:extLst>
          </p:cNvPr>
          <p:cNvSpPr txBox="1"/>
          <p:nvPr/>
        </p:nvSpPr>
        <p:spPr>
          <a:xfrm>
            <a:off x="8915400" y="567261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배열 생성 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F9F23EB-44CC-D9FF-FA09-B07564F64B4A}"/>
              </a:ext>
            </a:extLst>
          </p:cNvPr>
          <p:cNvCxnSpPr>
            <a:cxnSpLocks/>
          </p:cNvCxnSpPr>
          <p:nvPr/>
        </p:nvCxnSpPr>
        <p:spPr>
          <a:xfrm>
            <a:off x="5105400" y="6954247"/>
            <a:ext cx="365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4A5E66-3D48-F1E3-6C55-3554DC461689}"/>
              </a:ext>
            </a:extLst>
          </p:cNvPr>
          <p:cNvSpPr/>
          <p:nvPr/>
        </p:nvSpPr>
        <p:spPr>
          <a:xfrm>
            <a:off x="609600" y="671435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4BD476-0F74-1CF1-B598-4D3336BE57BA}"/>
              </a:ext>
            </a:extLst>
          </p:cNvPr>
          <p:cNvSpPr txBox="1"/>
          <p:nvPr/>
        </p:nvSpPr>
        <p:spPr>
          <a:xfrm>
            <a:off x="8915400" y="662736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사용은 할 수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등에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에러를 막는 용도로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58" y="5771242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29500" y="6286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784F8F-6CCA-3398-4ED7-56F784B30CA2}"/>
              </a:ext>
            </a:extLst>
          </p:cNvPr>
          <p:cNvSpPr txBox="1"/>
          <p:nvPr/>
        </p:nvSpPr>
        <p:spPr>
          <a:xfrm>
            <a:off x="11010900" y="6057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0050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A14EE19E-321C-A97D-AF63-2072243F002A}"/>
              </a:ext>
            </a:extLst>
          </p:cNvPr>
          <p:cNvGrpSpPr/>
          <p:nvPr/>
        </p:nvGrpSpPr>
        <p:grpSpPr>
          <a:xfrm>
            <a:off x="8400143" y="458973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545" y="399646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FCE28-DE56-093A-EFDA-13850D95EB1C}"/>
              </a:ext>
            </a:extLst>
          </p:cNvPr>
          <p:cNvSpPr/>
          <p:nvPr/>
        </p:nvSpPr>
        <p:spPr>
          <a:xfrm>
            <a:off x="13030200" y="495098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21B63-D133-4AD2-3BDE-8A3CB38007A6}"/>
              </a:ext>
            </a:extLst>
          </p:cNvPr>
          <p:cNvSpPr txBox="1"/>
          <p:nvPr/>
        </p:nvSpPr>
        <p:spPr>
          <a:xfrm>
            <a:off x="1219200" y="742950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길이를 상수로 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EAC7D1-88F2-45AD-C573-E3F58E88DC68}"/>
              </a:ext>
            </a:extLst>
          </p:cNvPr>
          <p:cNvSpPr txBox="1"/>
          <p:nvPr/>
        </p:nvSpPr>
        <p:spPr>
          <a:xfrm>
            <a:off x="685800" y="1143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218DCB-BBAA-13D4-ECB3-025DDCD2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309093"/>
            <a:ext cx="8586439" cy="7620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6C6958-EFE9-C5DC-7948-5D8EAB52244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729438" y="3680699"/>
            <a:ext cx="1573562" cy="9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E5A079-4DA8-C78F-8103-A888E64984B4}"/>
              </a:ext>
            </a:extLst>
          </p:cNvPr>
          <p:cNvSpPr txBox="1"/>
          <p:nvPr/>
        </p:nvSpPr>
        <p:spPr>
          <a:xfrm>
            <a:off x="11303000" y="3491925"/>
            <a:ext cx="668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Arrays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통해 출력도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1638300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임의의 값을 넣어 평균을 구해보자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결과는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출력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3714571"/>
            <a:ext cx="166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int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임의의값을 넣고 최대값과 최소값을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6134100"/>
            <a:ext cx="1668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int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랜덤한값을 넣은후 오름차순으로 정렬하여보자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581899"/>
            <a:ext cx="5858216" cy="15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필요하다면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7FD98D-0E89-838A-2E86-645AC568668B}"/>
              </a:ext>
            </a:extLst>
          </p:cNvPr>
          <p:cNvSpPr txBox="1"/>
          <p:nvPr/>
        </p:nvSpPr>
        <p:spPr>
          <a:xfrm>
            <a:off x="10190871" y="52197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:a16="http://schemas.microsoft.com/office/drawing/2014/main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511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(foreach)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76500"/>
            <a:ext cx="7334250" cy="1981200"/>
          </a:xfrm>
          <a:prstGeom prst="rect">
            <a:avLst/>
          </a:prstGeom>
        </p:spPr>
      </p:pic>
      <p:grpSp>
        <p:nvGrpSpPr>
          <p:cNvPr id="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07302" y="3314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49149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순차 접근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2476500"/>
            <a:ext cx="8491045" cy="175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31922" y="491783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순차접근하는 목적이라면 향상된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선언과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6637638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98065"/>
            <a:ext cx="6575886" cy="10548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4644924"/>
            <a:ext cx="6781451" cy="95577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46948"/>
              </p:ext>
            </p:extLst>
          </p:nvPr>
        </p:nvGraphicFramePr>
        <p:xfrm>
          <a:off x="12725400" y="582293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1771" y="6401883"/>
            <a:ext cx="910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저장하는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020800" y="4991100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82200" y="6529419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32174" y="5822930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arr[0]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32174" y="6377216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arr[1]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45069" y="6933512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45069" y="7395683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arr[3]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67343" y="7952619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arr[4]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37391"/>
              </p:ext>
            </p:extLst>
          </p:nvPr>
        </p:nvGraphicFramePr>
        <p:xfrm>
          <a:off x="3200400" y="3162300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9525000" y="409009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arr[2][1]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334000" y="4457700"/>
            <a:ext cx="419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18028"/>
              </p:ext>
            </p:extLst>
          </p:nvPr>
        </p:nvGraphicFramePr>
        <p:xfrm>
          <a:off x="10134600" y="1958926"/>
          <a:ext cx="4343400" cy="15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8" y="4368502"/>
            <a:ext cx="5450060" cy="2249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8" y="3041500"/>
            <a:ext cx="5527800" cy="7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48" y="1754138"/>
            <a:ext cx="6030993" cy="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4191000" y="8763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얼마일까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728844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083592"/>
            <a:ext cx="2286000" cy="1928813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63000" y="27544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3798"/>
              </p:ext>
            </p:extLst>
          </p:nvPr>
        </p:nvGraphicFramePr>
        <p:xfrm>
          <a:off x="13779067" y="17907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73" y="5067300"/>
            <a:ext cx="7266176" cy="1828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5084298"/>
            <a:ext cx="2276543" cy="1804577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831514" y="5688196"/>
            <a:ext cx="720996" cy="587007"/>
            <a:chOff x="9011713" y="5350533"/>
            <a:chExt cx="720996" cy="587007"/>
          </a:xfrm>
        </p:grpSpPr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4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3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1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2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131"/>
              </p:ext>
            </p:extLst>
          </p:nvPr>
        </p:nvGraphicFramePr>
        <p:xfrm>
          <a:off x="13836252" y="510364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71" y="1247085"/>
            <a:ext cx="6919486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5105400" cy="2479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762500"/>
            <a:ext cx="5303257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64343" y="4583043"/>
            <a:ext cx="1036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56057" y="44577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요소들은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의배열이다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5" y="6747336"/>
            <a:ext cx="5410287" cy="20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800100"/>
            <a:ext cx="1615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 저장하고 각 학생의 평균을 출력하여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저장해야한다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943101"/>
            <a:ext cx="3886200" cy="2136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41529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입력받아 암호화 하는 프로그램을 만들자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86300"/>
            <a:ext cx="3784744" cy="19911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35" y="4686300"/>
            <a:ext cx="3605653" cy="2597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7277100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1~25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값을 랜덤하게 섞어보자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Math.random()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뽑은후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교체하는것을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1914" y="6931616"/>
            <a:ext cx="3998589" cy="33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57300"/>
            <a:ext cx="6545943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89236"/>
              </p:ext>
            </p:extLst>
          </p:nvPr>
        </p:nvGraphicFramePr>
        <p:xfrm>
          <a:off x="11811000" y="1006927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8" y="4076700"/>
            <a:ext cx="5943600" cy="9144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73990"/>
              </p:ext>
            </p:extLst>
          </p:nvPr>
        </p:nvGraphicFramePr>
        <p:xfrm>
          <a:off x="11811000" y="4076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3" y="5160509"/>
            <a:ext cx="5007777" cy="66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28" y="6286499"/>
            <a:ext cx="5943600" cy="3149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660" y="5160509"/>
            <a:ext cx="1134918" cy="6687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1638300"/>
            <a:ext cx="2971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55877" y="4533900"/>
            <a:ext cx="405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700"/>
            <a:ext cx="6248400" cy="327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548618" y="8749627"/>
            <a:ext cx="160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각 요소인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길이는 달라도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74459"/>
              </p:ext>
            </p:extLst>
          </p:nvPr>
        </p:nvGraphicFramePr>
        <p:xfrm>
          <a:off x="9906000" y="1409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18255"/>
              </p:ext>
            </p:extLst>
          </p:nvPr>
        </p:nvGraphicFramePr>
        <p:xfrm>
          <a:off x="11211951" y="1395631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84767"/>
              </p:ext>
            </p:extLst>
          </p:nvPr>
        </p:nvGraphicFramePr>
        <p:xfrm>
          <a:off x="12496800" y="14097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1158"/>
              </p:ext>
            </p:extLst>
          </p:nvPr>
        </p:nvGraphicFramePr>
        <p:xfrm>
          <a:off x="13792200" y="14096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3260"/>
              </p:ext>
            </p:extLst>
          </p:nvPr>
        </p:nvGraphicFramePr>
        <p:xfrm>
          <a:off x="11201400" y="1943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65201"/>
              </p:ext>
            </p:extLst>
          </p:nvPr>
        </p:nvGraphicFramePr>
        <p:xfrm>
          <a:off x="12496800" y="1943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44362"/>
              </p:ext>
            </p:extLst>
          </p:nvPr>
        </p:nvGraphicFramePr>
        <p:xfrm>
          <a:off x="11201400" y="24764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1169"/>
              </p:ext>
            </p:extLst>
          </p:nvPr>
        </p:nvGraphicFramePr>
        <p:xfrm>
          <a:off x="112014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1206"/>
              </p:ext>
            </p:extLst>
          </p:nvPr>
        </p:nvGraphicFramePr>
        <p:xfrm>
          <a:off x="124968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0421"/>
              </p:ext>
            </p:extLst>
          </p:nvPr>
        </p:nvGraphicFramePr>
        <p:xfrm>
          <a:off x="137922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3679"/>
              </p:ext>
            </p:extLst>
          </p:nvPr>
        </p:nvGraphicFramePr>
        <p:xfrm>
          <a:off x="150876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7683"/>
              </p:ext>
            </p:extLst>
          </p:nvPr>
        </p:nvGraphicFramePr>
        <p:xfrm>
          <a:off x="163830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98714"/>
            <a:ext cx="6393277" cy="24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2" y="6286500"/>
            <a:ext cx="11978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게임을 종료한다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54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3125569"/>
            <a:ext cx="1343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그림처럼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오른쪽 방향으로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회전시켜보자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59" y="24482"/>
            <a:ext cx="2597285" cy="3024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733800"/>
            <a:ext cx="1066800" cy="25523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8810" y="5226450"/>
            <a:ext cx="4082989" cy="49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74873"/>
              </p:ext>
            </p:extLst>
          </p:nvPr>
        </p:nvGraphicFramePr>
        <p:xfrm>
          <a:off x="7467600" y="5135374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id="{1330ABEF-15CB-8649-BD8D-F461129ED30D}"/>
              </a:ext>
            </a:extLst>
          </p:cNvPr>
          <p:cNvGrpSpPr/>
          <p:nvPr/>
        </p:nvGrpSpPr>
        <p:grpSpPr>
          <a:xfrm>
            <a:off x="1524000" y="60104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CF5792B-1F12-6090-875D-41885B0F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D83DD72-9F66-04E8-C674-1E40B9EC6DA5}"/>
              </a:ext>
            </a:extLst>
          </p:cNvPr>
          <p:cNvSpPr txBox="1"/>
          <p:nvPr/>
        </p:nvSpPr>
        <p:spPr>
          <a:xfrm>
            <a:off x="2158713" y="5290706"/>
            <a:ext cx="295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451BB-0100-5972-5BD5-E7D3BCBD6301}"/>
              </a:ext>
            </a:extLst>
          </p:cNvPr>
          <p:cNvSpPr txBox="1"/>
          <p:nvPr/>
        </p:nvSpPr>
        <p:spPr>
          <a:xfrm>
            <a:off x="2234913" y="6205106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E66467-5213-2FA0-A521-3B39B679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81300"/>
            <a:ext cx="8153832" cy="127710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58CCA0-C886-9F46-EA23-630BE0C66BE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917622" y="5905500"/>
            <a:ext cx="2549978" cy="662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C337D5-A2F3-BF34-090D-6DEAD608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376" y="1714500"/>
            <a:ext cx="5923724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E43F85-8626-AF9D-2B57-4F8FD132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376" y="5829300"/>
            <a:ext cx="648195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36272A-1863-83A8-E582-2BAD0426619C}"/>
              </a:ext>
            </a:extLst>
          </p:cNvPr>
          <p:cNvSpPr txBox="1"/>
          <p:nvPr/>
        </p:nvSpPr>
        <p:spPr>
          <a:xfrm>
            <a:off x="10745376" y="49221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92965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F2783-C3B4-F958-A545-19D7F14B5F8F}"/>
              </a:ext>
            </a:extLst>
          </p:cNvPr>
          <p:cNvSpPr txBox="1"/>
          <p:nvPr/>
        </p:nvSpPr>
        <p:spPr>
          <a:xfrm>
            <a:off x="9092913" y="3165232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4A88F7-D31A-049B-FE46-AD3E1AF0AE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1775622" y="2857500"/>
            <a:ext cx="2549978" cy="670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15892</TotalTime>
  <Words>764</Words>
  <Application>Microsoft Office PowerPoint</Application>
  <PresentationFormat>사용자 지정</PresentationFormat>
  <Paragraphs>282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521</cp:revision>
  <dcterms:created xsi:type="dcterms:W3CDTF">2022-10-23T12:09:39Z</dcterms:created>
  <dcterms:modified xsi:type="dcterms:W3CDTF">2023-01-28T02:26:45Z</dcterms:modified>
</cp:coreProperties>
</file>