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525" r:id="rId5"/>
    <p:sldId id="529" r:id="rId6"/>
    <p:sldId id="527" r:id="rId7"/>
    <p:sldId id="528" r:id="rId8"/>
    <p:sldId id="526" r:id="rId9"/>
    <p:sldId id="437" r:id="rId10"/>
    <p:sldId id="501" r:id="rId11"/>
    <p:sldId id="502" r:id="rId12"/>
    <p:sldId id="503" r:id="rId13"/>
    <p:sldId id="281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6" r:id="rId23"/>
    <p:sldId id="512" r:id="rId24"/>
    <p:sldId id="514" r:id="rId25"/>
    <p:sldId id="513" r:id="rId26"/>
    <p:sldId id="515" r:id="rId27"/>
    <p:sldId id="374" r:id="rId28"/>
    <p:sldId id="517" r:id="rId29"/>
    <p:sldId id="518" r:id="rId30"/>
    <p:sldId id="519" r:id="rId31"/>
    <p:sldId id="520" r:id="rId32"/>
    <p:sldId id="521" r:id="rId33"/>
    <p:sldId id="523" r:id="rId34"/>
    <p:sldId id="522" r:id="rId35"/>
    <p:sldId id="524" r:id="rId36"/>
    <p:sldId id="385" r:id="rId37"/>
    <p:sldId id="482" r:id="rId38"/>
    <p:sldId id="275" r:id="rId3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2023-01-28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2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00.png"/><Relationship Id="rId7" Type="http://schemas.openxmlformats.org/officeDocument/2006/relationships/image" Target="../media/image10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3.png"/><Relationship Id="rId5" Type="http://schemas.openxmlformats.org/officeDocument/2006/relationships/image" Target="../media/image40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1638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3714571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6134100"/>
            <a:ext cx="1668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int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오름차순으로 정렬하여보자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581899"/>
            <a:ext cx="5858216" cy="15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7334250" cy="1981200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07302" y="3314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491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2476500"/>
            <a:ext cx="849104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31922" y="491783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663763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98065"/>
            <a:ext cx="6575886" cy="1054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644924"/>
            <a:ext cx="6781451" cy="955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6948"/>
              </p:ext>
            </p:extLst>
          </p:nvPr>
        </p:nvGraphicFramePr>
        <p:xfrm>
          <a:off x="12725400" y="582293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771" y="6401883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020800" y="4991100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6529419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5822930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637721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693351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7395683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67343" y="795261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800100"/>
            <a:ext cx="1615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 저장하고 각 학생의 평균을 출력하여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43101"/>
            <a:ext cx="3886200" cy="213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41529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86300"/>
            <a:ext cx="3784744" cy="1991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5" y="4686300"/>
            <a:ext cx="3605653" cy="259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77100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1~25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914" y="6931616"/>
            <a:ext cx="3998589" cy="33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종료한다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15926</TotalTime>
  <Words>857</Words>
  <Application>Microsoft Office PowerPoint</Application>
  <PresentationFormat>사용자 지정</PresentationFormat>
  <Paragraphs>311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526</cp:revision>
  <dcterms:created xsi:type="dcterms:W3CDTF">2022-10-23T12:09:39Z</dcterms:created>
  <dcterms:modified xsi:type="dcterms:W3CDTF">2023-01-28T03:01:47Z</dcterms:modified>
</cp:coreProperties>
</file>