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537" r:id="rId4"/>
    <p:sldId id="538" r:id="rId5"/>
    <p:sldId id="259" r:id="rId6"/>
    <p:sldId id="437" r:id="rId7"/>
    <p:sldId id="502" r:id="rId8"/>
    <p:sldId id="536" r:id="rId9"/>
    <p:sldId id="542" r:id="rId10"/>
    <p:sldId id="501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49" r:id="rId21"/>
    <p:sldId id="550" r:id="rId22"/>
    <p:sldId id="507" r:id="rId23"/>
    <p:sldId id="508" r:id="rId24"/>
    <p:sldId id="551" r:id="rId25"/>
    <p:sldId id="509" r:id="rId26"/>
    <p:sldId id="510" r:id="rId27"/>
    <p:sldId id="511" r:id="rId28"/>
    <p:sldId id="512" r:id="rId29"/>
    <p:sldId id="514" r:id="rId30"/>
    <p:sldId id="513" r:id="rId31"/>
    <p:sldId id="515" r:id="rId32"/>
    <p:sldId id="516" r:id="rId33"/>
    <p:sldId id="545" r:id="rId34"/>
    <p:sldId id="544" r:id="rId35"/>
    <p:sldId id="546" r:id="rId36"/>
    <p:sldId id="528" r:id="rId37"/>
    <p:sldId id="547" r:id="rId38"/>
    <p:sldId id="527" r:id="rId39"/>
    <p:sldId id="529" r:id="rId40"/>
    <p:sldId id="530" r:id="rId41"/>
    <p:sldId id="531" r:id="rId42"/>
    <p:sldId id="374" r:id="rId43"/>
    <p:sldId id="517" r:id="rId44"/>
    <p:sldId id="518" r:id="rId45"/>
    <p:sldId id="519" r:id="rId46"/>
    <p:sldId id="548" r:id="rId47"/>
    <p:sldId id="520" r:id="rId48"/>
    <p:sldId id="521" r:id="rId49"/>
    <p:sldId id="522" r:id="rId50"/>
    <p:sldId id="524" r:id="rId51"/>
    <p:sldId id="523" r:id="rId52"/>
    <p:sldId id="533" r:id="rId53"/>
    <p:sldId id="532" r:id="rId54"/>
    <p:sldId id="385" r:id="rId55"/>
    <p:sldId id="534" r:id="rId56"/>
    <p:sldId id="535" r:id="rId57"/>
    <p:sldId id="526" r:id="rId58"/>
    <p:sldId id="482" r:id="rId59"/>
    <p:sldId id="525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_dEqwTTaH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1601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score[0]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score[1]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score[2]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score[3]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score[4]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10896599" y="5615923"/>
            <a:ext cx="175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</p:cNvCxnSpPr>
          <p:nvPr/>
        </p:nvCxnSpPr>
        <p:spPr>
          <a:xfrm>
            <a:off x="12801600" y="596986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C3F3B8-C2BB-185D-E315-6B65D74EF295}"/>
              </a:ext>
            </a:extLst>
          </p:cNvPr>
          <p:cNvSpPr txBox="1"/>
          <p:nvPr/>
        </p:nvSpPr>
        <p:spPr>
          <a:xfrm>
            <a:off x="672813" y="5915529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79C963E-6922-E900-6246-597CCDC0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69226"/>
              </p:ext>
            </p:extLst>
          </p:nvPr>
        </p:nvGraphicFramePr>
        <p:xfrm>
          <a:off x="3767166" y="5709015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10A93CB-03E5-D45C-A3CB-304F07346F22}"/>
              </a:ext>
            </a:extLst>
          </p:cNvPr>
          <p:cNvCxnSpPr>
            <a:cxnSpLocks/>
          </p:cNvCxnSpPr>
          <p:nvPr/>
        </p:nvCxnSpPr>
        <p:spPr>
          <a:xfrm>
            <a:off x="2134606" y="6362700"/>
            <a:ext cx="1599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8696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931113" y="2450668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</p:cNvCxnSpPr>
          <p:nvPr/>
        </p:nvCxnSpPr>
        <p:spPr>
          <a:xfrm>
            <a:off x="12420600" y="2857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B6A282-73F9-ABE9-7E32-DDF4D388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3893" y="3111916"/>
            <a:ext cx="4092413" cy="416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FD5B1-399E-882A-C9B0-ED27204B5AA6}"/>
              </a:ext>
            </a:extLst>
          </p:cNvPr>
          <p:cNvSpPr txBox="1"/>
          <p:nvPr/>
        </p:nvSpPr>
        <p:spPr>
          <a:xfrm>
            <a:off x="15845687" y="2573778"/>
            <a:ext cx="124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6CC96C-DC38-1861-7AA0-65BF94F4DD0A}"/>
              </a:ext>
            </a:extLst>
          </p:cNvPr>
          <p:cNvSpPr txBox="1"/>
          <p:nvPr/>
        </p:nvSpPr>
        <p:spPr>
          <a:xfrm>
            <a:off x="15827637" y="2573778"/>
            <a:ext cx="24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0x000B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65F1559-C7D5-6E26-4766-26DFDEFC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16180"/>
              </p:ext>
            </p:extLst>
          </p:nvPr>
        </p:nvGraphicFramePr>
        <p:xfrm>
          <a:off x="8458200" y="4894203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663889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389837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xmlns="" id="{ABD90D84-F8A0-D166-6F7F-D0F7FCD8EF74}"/>
              </a:ext>
            </a:extLst>
          </p:cNvPr>
          <p:cNvSpPr txBox="1"/>
          <p:nvPr/>
        </p:nvSpPr>
        <p:spPr>
          <a:xfrm>
            <a:off x="1411574" y="8523083"/>
            <a:ext cx="978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https://www.youtube.com/shorts/_dEqwTTaHMs</a:t>
            </a: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95500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210300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953000" y="47625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953000" y="71247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7897818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67501" y="873601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96066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6667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304800" y="63627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458200" y="6438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481D99-9A3A-2C8B-ECE6-DD023C28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13288623" cy="1600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E5416A7-1505-9F1B-1590-7847119F0A8D}"/>
              </a:ext>
            </a:extLst>
          </p:cNvPr>
          <p:cNvSpPr/>
          <p:nvPr/>
        </p:nvSpPr>
        <p:spPr>
          <a:xfrm>
            <a:off x="13182600" y="2514600"/>
            <a:ext cx="1295400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77F249ED-DE67-5B6A-9840-3978D1BFDE20}"/>
              </a:ext>
            </a:extLst>
          </p:cNvPr>
          <p:cNvCxnSpPr>
            <a:cxnSpLocks/>
          </p:cNvCxnSpPr>
          <p:nvPr/>
        </p:nvCxnSpPr>
        <p:spPr>
          <a:xfrm flipH="1">
            <a:off x="13716000" y="3476117"/>
            <a:ext cx="114300" cy="151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F32740-1989-65D7-8519-43A0FBC02ECF}"/>
              </a:ext>
            </a:extLst>
          </p:cNvPr>
          <p:cNvSpPr txBox="1"/>
          <p:nvPr/>
        </p:nvSpPr>
        <p:spPr>
          <a:xfrm>
            <a:off x="12372409" y="4991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가능할까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33DD4B7-02E8-5691-EAC9-CBF52B2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02" y="5056714"/>
            <a:ext cx="6349565" cy="1514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C5AB232-7731-D003-3B74-F16C45B9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334120"/>
            <a:ext cx="16151936" cy="116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6F84C1-F7CF-DE30-FF2C-63A40EF2A0D6}"/>
              </a:ext>
            </a:extLst>
          </p:cNvPr>
          <p:cNvSpPr txBox="1"/>
          <p:nvPr/>
        </p:nvSpPr>
        <p:spPr>
          <a:xfrm>
            <a:off x="2690131" y="9044780"/>
            <a:ext cx="11435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길이가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사용은 할 수 없다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A2EAF4-9FF8-5D21-EB28-8C2CD4CBADDB}"/>
              </a:ext>
            </a:extLst>
          </p:cNvPr>
          <p:cNvSpPr txBox="1"/>
          <p:nvPr/>
        </p:nvSpPr>
        <p:spPr>
          <a:xfrm>
            <a:off x="6781800" y="3848100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쓰는걸까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6ECBF3-04D5-F2F5-65A5-AF8321026DE0}"/>
              </a:ext>
            </a:extLst>
          </p:cNvPr>
          <p:cNvSpPr txBox="1"/>
          <p:nvPr/>
        </p:nvSpPr>
        <p:spPr>
          <a:xfrm>
            <a:off x="5105400" y="5550042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어차피 사용 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6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D4BCF14-3AE6-5808-B922-E3825296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4152900"/>
            <a:ext cx="97673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CC1FBB-91D3-611D-00E0-51811DE0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" y="3924300"/>
            <a:ext cx="6411492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D95F41-30BF-2542-3CA4-862936BFC797}"/>
              </a:ext>
            </a:extLst>
          </p:cNvPr>
          <p:cNvSpPr txBox="1"/>
          <p:nvPr/>
        </p:nvSpPr>
        <p:spPr>
          <a:xfrm>
            <a:off x="6553200" y="4292768"/>
            <a:ext cx="117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69723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4875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4529" y="72589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길이를 리터럴로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EA29FE-A5CB-AE2A-3D1C-998E127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1100"/>
            <a:ext cx="6411492" cy="16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906E2A-430D-5F94-A8C4-922AC9D1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46" y="4000500"/>
            <a:ext cx="9296401" cy="145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2A604B-167F-30B1-1E91-773D5F3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71600"/>
            <a:ext cx="9767325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181896-9251-5452-DABF-CCAFDE997A53}"/>
              </a:ext>
            </a:extLst>
          </p:cNvPr>
          <p:cNvSpPr txBox="1"/>
          <p:nvPr/>
        </p:nvSpPr>
        <p:spPr>
          <a:xfrm>
            <a:off x="2209800" y="7019836"/>
            <a:ext cx="138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배열을 활용하면 배열을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체크를 따로 하지 않아도 되며 에러가 발생하지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0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799" y="114300"/>
            <a:ext cx="960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3243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352800" y="44557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59817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26444" y="86119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735055" y="51687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219200" y="1199971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 값을 넣고 출력해보자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3009900"/>
            <a:ext cx="223683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98909"/>
            <a:ext cx="5715000" cy="575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480109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96200" y="4175309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327532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77200" y="702273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1663640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135884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2879909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265130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143000" y="1100413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95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만들어놓은 배열 요소들의 평균을 구해보자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.(normal)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3391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48100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4381500"/>
            <a:ext cx="6050567" cy="2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7414479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61028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57980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1200" y="57980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72359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62500" y="69311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77300" y="69311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8817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97230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15017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9700"/>
            <a:ext cx="8305801" cy="664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3390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0165" y="29714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28095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53909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1" y="48096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정렬하여보자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9014"/>
              </p:ext>
            </p:extLst>
          </p:nvPr>
        </p:nvGraphicFramePr>
        <p:xfrm>
          <a:off x="2923111" y="4648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66440"/>
              </p:ext>
            </p:extLst>
          </p:nvPr>
        </p:nvGraphicFramePr>
        <p:xfrm>
          <a:off x="6668671" y="4002922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0400" y="8201035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64071" y="3171092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25471" y="4709411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75445" y="400292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75445" y="455720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88340" y="5113504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88340" y="557567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210614" y="6132611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7" y="1194166"/>
            <a:ext cx="829510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 예시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78958"/>
              </p:ext>
            </p:extLst>
          </p:nvPr>
        </p:nvGraphicFramePr>
        <p:xfrm>
          <a:off x="9144000" y="3314700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541438"/>
            <a:ext cx="813309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109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(expert)</a:t>
            </a:r>
          </a:p>
          <a:p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5145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508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19287</TotalTime>
  <Words>1139</Words>
  <Application>Microsoft Office PowerPoint</Application>
  <PresentationFormat>사용자 지정</PresentationFormat>
  <Paragraphs>464</Paragraphs>
  <Slides>60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696</cp:revision>
  <cp:lastPrinted>2023-10-14T04:35:36Z</cp:lastPrinted>
  <dcterms:created xsi:type="dcterms:W3CDTF">2022-10-23T12:09:39Z</dcterms:created>
  <dcterms:modified xsi:type="dcterms:W3CDTF">2023-10-17T15:36:54Z</dcterms:modified>
</cp:coreProperties>
</file>