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594" r:id="rId21"/>
    <p:sldId id="595" r:id="rId22"/>
    <p:sldId id="597" r:id="rId23"/>
    <p:sldId id="609" r:id="rId24"/>
    <p:sldId id="596" r:id="rId25"/>
    <p:sldId id="598" r:id="rId26"/>
    <p:sldId id="610" r:id="rId27"/>
    <p:sldId id="611" r:id="rId28"/>
    <p:sldId id="629" r:id="rId29"/>
    <p:sldId id="631" r:id="rId30"/>
    <p:sldId id="632" r:id="rId31"/>
    <p:sldId id="628" r:id="rId32"/>
    <p:sldId id="630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374" r:id="rId44"/>
    <p:sldId id="599" r:id="rId45"/>
    <p:sldId id="566" r:id="rId46"/>
    <p:sldId id="600" r:id="rId47"/>
    <p:sldId id="601" r:id="rId48"/>
    <p:sldId id="602" r:id="rId49"/>
    <p:sldId id="603" r:id="rId50"/>
    <p:sldId id="607" r:id="rId51"/>
    <p:sldId id="622" r:id="rId52"/>
    <p:sldId id="275" r:id="rId5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2023-10-21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4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2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50363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2649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1957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B4167-E8E5-F23D-82D7-C415C8DC4B3E}"/>
              </a:ext>
            </a:extLst>
          </p:cNvPr>
          <p:cNvSpPr txBox="1"/>
          <p:nvPr/>
        </p:nvSpPr>
        <p:spPr>
          <a:xfrm>
            <a:off x="685800" y="190500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1453" y="241441"/>
            <a:ext cx="103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메서드 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295400" y="651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A7A1-5ED1-255F-ADF7-A56F6C720E1E}"/>
              </a:ext>
            </a:extLst>
          </p:cNvPr>
          <p:cNvSpPr txBox="1"/>
          <p:nvPr/>
        </p:nvSpPr>
        <p:spPr>
          <a:xfrm>
            <a:off x="5181600" y="6515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명확한것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2" y="1477501"/>
            <a:ext cx="8620401" cy="2421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88541"/>
            <a:ext cx="6296025" cy="8467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1752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변수가 필요하다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2470695"/>
            <a:ext cx="8229600" cy="520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2552700"/>
            <a:ext cx="8082419" cy="65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2044FC-237E-E37D-D284-A22810AE2B3A}"/>
              </a:ext>
            </a:extLst>
          </p:cNvPr>
          <p:cNvSpPr txBox="1"/>
          <p:nvPr/>
        </p:nvSpPr>
        <p:spPr>
          <a:xfrm>
            <a:off x="6956425" y="6653911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통해 객체의 내부 변수나 메서드를 사용하듯이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내부에서도 똑같이 써야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0772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55092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44652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80010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53743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31305" y="849499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227457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생성자외에 다른 메서드에서도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560693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참조변수이기에 내부의 멤버변수와 메서드를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8" y="1350464"/>
            <a:ext cx="12206193" cy="39454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2575870"/>
            <a:ext cx="2895600" cy="21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78670" y="356602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멤버변수와 지역변수의 이름이 같다면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21348" y="354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6748" y="3238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멤버변수에 값을 넣을수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423198" y="4905695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848171"/>
            <a:ext cx="11304120" cy="4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93543"/>
            <a:ext cx="4800600" cy="2420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2500"/>
            <a:ext cx="10609704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810000" y="8343900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활용하여 구분할수 있다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9C7550A-BD8D-D793-CF6E-453FAFBB67A0}"/>
              </a:ext>
            </a:extLst>
          </p:cNvPr>
          <p:cNvCxnSpPr>
            <a:cxnSpLocks/>
          </p:cNvCxnSpPr>
          <p:nvPr/>
        </p:nvCxnSpPr>
        <p:spPr>
          <a:xfrm>
            <a:off x="3124200" y="3924300"/>
            <a:ext cx="3276600" cy="42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D64722-F5B3-AC10-4C2C-E2A455277117}"/>
              </a:ext>
            </a:extLst>
          </p:cNvPr>
          <p:cNvSpPr txBox="1"/>
          <p:nvPr/>
        </p:nvSpPr>
        <p:spPr>
          <a:xfrm>
            <a:off x="6477000" y="4043796"/>
            <a:ext cx="10609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 참조변수를 이용해 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이용할때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지역변수는 아예 접근을 할 수가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변수를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쓴다는것은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무조건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멤버변수라는것이다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87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2552700"/>
            <a:ext cx="3886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226422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876300"/>
            <a:ext cx="9906000" cy="8610600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846FF-94B2-2A26-97FA-DA8623CD808D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7FD1F-7BC4-1683-DA6C-4C8B7640C6DB}"/>
              </a:ext>
            </a:extLst>
          </p:cNvPr>
          <p:cNvSpPr/>
          <p:nvPr/>
        </p:nvSpPr>
        <p:spPr>
          <a:xfrm>
            <a:off x="2590800" y="269263"/>
            <a:ext cx="15240000" cy="921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38100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더해보자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200400"/>
            <a:ext cx="1045419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38100"/>
            <a:ext cx="1752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더해보자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 될 때마다 학생수 카운트를 올려보자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합계와 평균을 반환하는 메서드를 추가하자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77D11-C304-6504-036E-0E1101A8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52443"/>
            <a:ext cx="13497406" cy="3739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006D41-16C6-7508-4859-C471D7FB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303" y="7810500"/>
            <a:ext cx="466369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6657" y="1943100"/>
            <a:ext cx="9803873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38200" y="800100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71500"/>
            <a:ext cx="10744200" cy="824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599" y="589670"/>
            <a:ext cx="11000037" cy="84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1-5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5900"/>
            <a:ext cx="6868102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553200" y="419100"/>
            <a:ext cx="1211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086100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" y="114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53C3-B9CA-43AF-E687-E7AACF89E6E2}"/>
              </a:ext>
            </a:extLst>
          </p:cNvPr>
          <p:cNvSpPr txBox="1"/>
          <p:nvPr/>
        </p:nvSpPr>
        <p:spPr>
          <a:xfrm>
            <a:off x="7239000" y="4191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2990-0F1C-DE86-54FF-A6079141643E}"/>
              </a:ext>
            </a:extLst>
          </p:cNvPr>
          <p:cNvSpPr txBox="1"/>
          <p:nvPr/>
        </p:nvSpPr>
        <p:spPr>
          <a:xfrm>
            <a:off x="685800" y="190500"/>
            <a:ext cx="5189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 오버로딩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1100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C6CC-E25D-7714-0D6D-3C940DD56372}"/>
              </a:ext>
            </a:extLst>
          </p:cNvPr>
          <p:cNvSpPr/>
          <p:nvPr/>
        </p:nvSpPr>
        <p:spPr>
          <a:xfrm>
            <a:off x="1190362" y="3771900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388533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C835D-052F-C487-F4A0-55127E2FE612}"/>
              </a:ext>
            </a:extLst>
          </p:cNvPr>
          <p:cNvSpPr txBox="1"/>
          <p:nvPr/>
        </p:nvSpPr>
        <p:spPr>
          <a:xfrm>
            <a:off x="10729495" y="35805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D080-D5E1-0E1A-6547-98852A9FB52B}"/>
              </a:ext>
            </a:extLst>
          </p:cNvPr>
          <p:cNvSpPr txBox="1"/>
          <p:nvPr/>
        </p:nvSpPr>
        <p:spPr>
          <a:xfrm>
            <a:off x="10729495" y="6896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20098</TotalTime>
  <Words>949</Words>
  <Application>Microsoft Office PowerPoint</Application>
  <PresentationFormat>사용자 지정</PresentationFormat>
  <Paragraphs>187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889</cp:revision>
  <dcterms:created xsi:type="dcterms:W3CDTF">2022-10-23T12:09:39Z</dcterms:created>
  <dcterms:modified xsi:type="dcterms:W3CDTF">2023-10-21T02:59:58Z</dcterms:modified>
</cp:coreProperties>
</file>