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258" r:id="rId3"/>
    <p:sldId id="259" r:id="rId4"/>
    <p:sldId id="609" r:id="rId5"/>
    <p:sldId id="608" r:id="rId6"/>
    <p:sldId id="610" r:id="rId7"/>
    <p:sldId id="613" r:id="rId8"/>
    <p:sldId id="612" r:id="rId9"/>
    <p:sldId id="611" r:id="rId10"/>
    <p:sldId id="614" r:id="rId11"/>
    <p:sldId id="615" r:id="rId12"/>
    <p:sldId id="616" r:id="rId13"/>
    <p:sldId id="617" r:id="rId14"/>
    <p:sldId id="621" r:id="rId15"/>
    <p:sldId id="618" r:id="rId16"/>
    <p:sldId id="620" r:id="rId17"/>
    <p:sldId id="623" r:id="rId18"/>
    <p:sldId id="625" r:id="rId19"/>
    <p:sldId id="622" r:id="rId20"/>
    <p:sldId id="626" r:id="rId21"/>
    <p:sldId id="627" r:id="rId22"/>
    <p:sldId id="663" r:id="rId23"/>
    <p:sldId id="661" r:id="rId24"/>
    <p:sldId id="665" r:id="rId25"/>
    <p:sldId id="662" r:id="rId26"/>
    <p:sldId id="664" r:id="rId27"/>
    <p:sldId id="666" r:id="rId28"/>
    <p:sldId id="667" r:id="rId29"/>
    <p:sldId id="281" r:id="rId30"/>
    <p:sldId id="638" r:id="rId31"/>
    <p:sldId id="629" r:id="rId32"/>
    <p:sldId id="630" r:id="rId33"/>
    <p:sldId id="631" r:id="rId34"/>
    <p:sldId id="632" r:id="rId35"/>
    <p:sldId id="633" r:id="rId36"/>
    <p:sldId id="624" r:id="rId37"/>
    <p:sldId id="634" r:id="rId38"/>
    <p:sldId id="635" r:id="rId39"/>
    <p:sldId id="628" r:id="rId40"/>
    <p:sldId id="374" r:id="rId41"/>
    <p:sldId id="642" r:id="rId42"/>
    <p:sldId id="668" r:id="rId43"/>
    <p:sldId id="637" r:id="rId44"/>
    <p:sldId id="640" r:id="rId45"/>
    <p:sldId id="641" r:id="rId46"/>
    <p:sldId id="669" r:id="rId47"/>
    <p:sldId id="670" r:id="rId48"/>
    <p:sldId id="643" r:id="rId49"/>
    <p:sldId id="671" r:id="rId50"/>
    <p:sldId id="644" r:id="rId51"/>
    <p:sldId id="645" r:id="rId52"/>
    <p:sldId id="646" r:id="rId53"/>
    <p:sldId id="647" r:id="rId54"/>
    <p:sldId id="648" r:id="rId55"/>
    <p:sldId id="652" r:id="rId56"/>
    <p:sldId id="649" r:id="rId57"/>
    <p:sldId id="650" r:id="rId58"/>
    <p:sldId id="651" r:id="rId59"/>
    <p:sldId id="655" r:id="rId60"/>
    <p:sldId id="658" r:id="rId61"/>
    <p:sldId id="672" r:id="rId62"/>
    <p:sldId id="275" r:id="rId63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17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microsoft.com/office/2007/relationships/hdphoto" Target="../media/hdphoto2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microsoft.com/office/2007/relationships/hdphoto" Target="../media/hdphoto1.wdp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3.png"/><Relationship Id="rId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4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C46299A-4568-03E8-2C5C-09C49E40CF06}"/>
              </a:ext>
            </a:extLst>
          </p:cNvPr>
          <p:cNvSpPr/>
          <p:nvPr/>
        </p:nvSpPr>
        <p:spPr>
          <a:xfrm>
            <a:off x="990600" y="2919411"/>
            <a:ext cx="4267200" cy="1608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483011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6893211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7386279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239000" y="8019959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디폴트생성자가 없다면 자식 또한 디폴트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만들어주지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257508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부모의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558500"/>
            <a:ext cx="6934200" cy="596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53000" y="6743700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191000" y="8190887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 이유는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학습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6477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145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81600" y="23241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71600" y="76235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477000" y="4191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200400" y="1274129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toString, equal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:a16="http://schemas.microsoft.com/office/drawing/2014/main" xmlns="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:a16="http://schemas.microsoft.com/office/drawing/2014/main" xmlns="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29375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29100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342900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824" y="3520732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91731" y="512701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583615" y="4457700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220200" y="618773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602307" y="518064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955215" y="4457700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0" y="6202385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554201" y="4332115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97926" y="5143500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725619" y="6165236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11126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144003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56" y="3263808"/>
            <a:ext cx="2286000" cy="1451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11126" y="114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Object.equal()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2E40E7-B15E-9EA6-EFD8-4ED90FD02024}"/>
              </a:ext>
            </a:extLst>
          </p:cNvPr>
          <p:cNvSpPr txBox="1"/>
          <p:nvPr/>
        </p:nvSpPr>
        <p:spPr>
          <a:xfrm>
            <a:off x="6019800" y="6743700"/>
            <a:ext cx="5661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왜 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 </a:t>
            </a:r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나올까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0"/>
            <a:ext cx="7696200" cy="6599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6743700"/>
            <a:ext cx="3113314" cy="167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8" y="190500"/>
            <a:ext cx="7488461" cy="5185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8" y="5448300"/>
            <a:ext cx="4677674" cy="1774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95799D-94C1-CA9F-45DE-0CE5A8324559}"/>
              </a:ext>
            </a:extLst>
          </p:cNvPr>
          <p:cNvSpPr txBox="1"/>
          <p:nvPr/>
        </p:nvSpPr>
        <p:spPr>
          <a:xfrm>
            <a:off x="3352800" y="8715970"/>
            <a:ext cx="1108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object.equals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주소를 비교한다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" y="8741145"/>
            <a:ext cx="1852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상속과 마찬가지로 멤버변수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들을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사용할수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있는데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6612"/>
            <a:ext cx="7633140" cy="48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267200" y="32404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344078" y="32404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6591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742132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77600" y="5654814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64862" y="6655191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77600" y="74295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85800" y="239441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66AA1F-9098-4B5C-E98B-FF40B15DCDE3}"/>
              </a:ext>
            </a:extLst>
          </p:cNvPr>
          <p:cNvSpPr txBox="1"/>
          <p:nvPr/>
        </p:nvSpPr>
        <p:spPr>
          <a:xfrm>
            <a:off x="1128486" y="1181100"/>
            <a:ext cx="1594031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Oil , int speed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각각의 클래스에 맞게 적절히 만들자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(Oil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모든 차량이 다 있어야 하는 변수인가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?..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전기차라면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go(int speed)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속도를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void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stop()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만든다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66852"/>
            <a:ext cx="6923255" cy="27248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698" y="4466852"/>
            <a:ext cx="2338603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2C5CAD3-6601-2262-55D4-98A13B10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5299"/>
            <a:ext cx="7467600" cy="86681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07AF2DA-9563-061F-1C99-ED0CC1E6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328" y="533399"/>
            <a:ext cx="9617472" cy="37936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37FE5FE-73A4-460A-C18F-2B34149F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495300"/>
            <a:ext cx="7467600" cy="86681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3CCAE62-C79A-BA88-4EA8-6DC6F0531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9600" y="571500"/>
            <a:ext cx="9617472" cy="37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C72A80-3131-1BEE-91F5-8BB94F20F622}"/>
              </a:ext>
            </a:extLst>
          </p:cNvPr>
          <p:cNvSpPr txBox="1"/>
          <p:nvPr/>
        </p:nvSpPr>
        <p:spPr>
          <a:xfrm>
            <a:off x="533400" y="5715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Door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67189"/>
              </p:ext>
            </p:extLst>
          </p:nvPr>
        </p:nvGraphicFramePr>
        <p:xfrm>
          <a:off x="10667999" y="2354580"/>
          <a:ext cx="7162801" cy="362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93">
                  <a:extLst>
                    <a:ext uri="{9D8B030D-6E8A-4147-A177-3AD203B41FA5}">
                      <a16:colId xmlns:a16="http://schemas.microsoft.com/office/drawing/2014/main" xmlns="" val="1278239369"/>
                    </a:ext>
                  </a:extLst>
                </a:gridCol>
                <a:gridCol w="2122311">
                  <a:extLst>
                    <a:ext uri="{9D8B030D-6E8A-4147-A177-3AD203B41FA5}">
                      <a16:colId xmlns:a16="http://schemas.microsoft.com/office/drawing/2014/main" xmlns="" val="1054292436"/>
                    </a:ext>
                  </a:extLst>
                </a:gridCol>
                <a:gridCol w="3271897">
                  <a:extLst>
                    <a:ext uri="{9D8B030D-6E8A-4147-A177-3AD203B41FA5}">
                      <a16:colId xmlns:a16="http://schemas.microsoft.com/office/drawing/2014/main" xmlns="" val="225730716"/>
                    </a:ext>
                  </a:extLst>
                </a:gridCol>
              </a:tblGrid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211035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4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열림 여부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3197181"/>
                  </a:ext>
                </a:extLst>
              </a:tr>
              <a:tr h="1428866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연다</a:t>
                      </a:r>
                      <a:endParaRPr lang="en-US" altLang="ko-KR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0857763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 close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닫는다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338771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54580"/>
            <a:ext cx="9701321" cy="533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02" y="5707380"/>
            <a:ext cx="9701321" cy="18601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923DFA7-A093-8BEE-D1D2-0072FE83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44" y="7932419"/>
            <a:ext cx="6873355" cy="22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90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8C8AD1C-41CC-C6CB-2FBA-8CFE37A7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676900"/>
            <a:ext cx="9448800" cy="44974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6D3336B-16C2-810F-B9F0-FF9A549A0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" y="28154"/>
            <a:ext cx="7413326" cy="55725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9697E52-07D3-F4D8-6405-1B8B7906E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99" y="28154"/>
            <a:ext cx="8965979" cy="55725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DA5602A-2EEA-8A84-7CBB-19F9A1938E18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7D0E5D-2B21-3701-B400-D1B6B86913C5}"/>
              </a:ext>
            </a:extLst>
          </p:cNvPr>
          <p:cNvSpPr txBox="1"/>
          <p:nvPr/>
        </p:nvSpPr>
        <p:spPr>
          <a:xfrm>
            <a:off x="609600" y="419100"/>
            <a:ext cx="17449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battery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선언하면 코드 중복이다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Car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현실에선 배터리가 있지만 없다고 가정하자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Charge(int power)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가지고 충전 할 수 있어야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980719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FF6D0813-174C-2AEF-7FE3-84BE351DB13F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1CC1D4DA-CAEC-480A-11F0-8148A6DB0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2567BE2-4142-1507-51C7-02AD44A47DD9}"/>
              </a:ext>
            </a:extLst>
          </p:cNvPr>
          <p:cNvGrpSpPr/>
          <p:nvPr/>
        </p:nvGrpSpPr>
        <p:grpSpPr>
          <a:xfrm>
            <a:off x="6915841" y="5170099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6CBB375A-1078-96AD-A230-8D0F5463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63321723-62E2-1BED-BC51-1AE6B794C21A}"/>
              </a:ext>
            </a:extLst>
          </p:cNvPr>
          <p:cNvGrpSpPr/>
          <p:nvPr/>
        </p:nvGrpSpPr>
        <p:grpSpPr>
          <a:xfrm>
            <a:off x="11558160" y="5170099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FF21B703-2154-73EB-EFE3-403DB42CE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0722A3F-9C07-13EF-33C8-2013F2F3B499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2687E4-55C4-46C9-3639-4A50B8AF6A20}"/>
              </a:ext>
            </a:extLst>
          </p:cNvPr>
          <p:cNvSpPr txBox="1"/>
          <p:nvPr/>
        </p:nvSpPr>
        <p:spPr>
          <a:xfrm>
            <a:off x="7571302" y="5367913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6CB367E-6999-25FC-D777-1F8582B9351B}"/>
              </a:ext>
            </a:extLst>
          </p:cNvPr>
          <p:cNvSpPr txBox="1"/>
          <p:nvPr/>
        </p:nvSpPr>
        <p:spPr>
          <a:xfrm>
            <a:off x="12153556" y="5389257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CC609457-2107-75A0-2F00-A0E67DEB2838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5D90E96-AA0B-76A3-FCFC-15783D2FBFC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707211" y="2828786"/>
            <a:ext cx="6086" cy="2268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075EBFC3-8A3D-CB55-A397-FDDB8D6684CB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8707211" y="2828786"/>
            <a:ext cx="4547760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xmlns="" id="{3B7AC103-DB0D-2EC0-2927-68EB5A23CFC5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xmlns="" id="{7BA0A3B2-1A1D-CB2E-6589-4B82F0F47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98C665C-D69B-4557-A621-332E8BC5BD44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xmlns="" id="{2B6256D3-01DD-B519-81CE-63FC43E28B52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xmlns="" id="{3999A018-81A5-EEDD-8EFB-77A6DBBC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B88292-94F9-5DB8-CB9E-2AED0638CE03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60D95C2-B256-7857-7EE3-5CEB710E4DBE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5E72D79-1A7F-84E5-FD79-44305EF53B3A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1C42333-BA8B-4BAB-2ECA-18FB7ED2E539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2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xmlns="" id="{040504CF-6BB7-1FE0-5AE0-FA417D087623}"/>
              </a:ext>
            </a:extLst>
          </p:cNvPr>
          <p:cNvGrpSpPr/>
          <p:nvPr/>
        </p:nvGrpSpPr>
        <p:grpSpPr>
          <a:xfrm>
            <a:off x="8663332" y="42089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xmlns="" id="{B39A0CCA-90B5-9203-05F4-4C58DCD7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132A09D5-8629-69D6-8BC6-AA335853C834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70B56A8A-2F1F-1038-7A05-14F8F16B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0CC477DA-AA27-4274-BDF5-DAB3FD176CFE}"/>
              </a:ext>
            </a:extLst>
          </p:cNvPr>
          <p:cNvGrpSpPr/>
          <p:nvPr/>
        </p:nvGrpSpPr>
        <p:grpSpPr>
          <a:xfrm>
            <a:off x="8804259" y="57818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181FBF60-0EB2-C1D5-852A-1E1A7480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522E4010-4303-2F70-E40B-05544D6CBD36}"/>
              </a:ext>
            </a:extLst>
          </p:cNvPr>
          <p:cNvGrpSpPr/>
          <p:nvPr/>
        </p:nvGrpSpPr>
        <p:grpSpPr>
          <a:xfrm>
            <a:off x="13446578" y="57818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B3E2F3B9-29E2-9DD1-A782-DCCAA0C1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2EF9009-8F0D-4724-25F0-53DB591E45ED}"/>
              </a:ext>
            </a:extLst>
          </p:cNvPr>
          <p:cNvSpPr txBox="1"/>
          <p:nvPr/>
        </p:nvSpPr>
        <p:spPr>
          <a:xfrm>
            <a:off x="9660819" y="4242040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D221D2D-9D22-BBFE-703F-F9E61CE015B5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1880A9-53CC-1EBC-648F-EB9C48F321D8}"/>
              </a:ext>
            </a:extLst>
          </p:cNvPr>
          <p:cNvSpPr txBox="1"/>
          <p:nvPr/>
        </p:nvSpPr>
        <p:spPr>
          <a:xfrm>
            <a:off x="9459720" y="5979628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4A1F0B7-5832-48DC-FF9F-A7CF8EECC8BD}"/>
              </a:ext>
            </a:extLst>
          </p:cNvPr>
          <p:cNvSpPr txBox="1"/>
          <p:nvPr/>
        </p:nvSpPr>
        <p:spPr>
          <a:xfrm>
            <a:off x="14041974" y="6000972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36C06701-27C0-0CAE-3DDF-E1D3361C970F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AB7E563-7EBC-2C42-0B1C-F8FABBE2C696}"/>
              </a:ext>
            </a:extLst>
          </p:cNvPr>
          <p:cNvCxnSpPr>
            <a:cxnSpLocks/>
          </p:cNvCxnSpPr>
          <p:nvPr/>
        </p:nvCxnSpPr>
        <p:spPr>
          <a:xfrm>
            <a:off x="10595629" y="5027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C38012CD-A73E-90AA-6309-1187C2579F4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447875" y="4626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F6E54C16-A7F6-D050-0FB8-19CC459EC51C}"/>
              </a:ext>
            </a:extLst>
          </p:cNvPr>
          <p:cNvCxnSpPr>
            <a:cxnSpLocks/>
          </p:cNvCxnSpPr>
          <p:nvPr/>
        </p:nvCxnSpPr>
        <p:spPr>
          <a:xfrm>
            <a:off x="8668236" y="2879153"/>
            <a:ext cx="1927393" cy="1329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xmlns="" id="{3B5966C3-2E69-9409-A7B7-09F684BCA18C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xmlns="" id="{9BB3D9C7-524C-2ECB-5EA4-BADF6061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E57763C-AF2D-6B74-13BD-EC57AFB88E9A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xmlns="" id="{9C4C4FD8-FC12-A61C-9EED-29A1A3498DA6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xmlns="" id="{16F12E31-8AA2-157E-AFE1-D820F2DB2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04690F3-DEE8-4E91-238D-4897497A6A1C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1095850-8F0E-5C56-CF17-BF9A8AB1B18F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0642274-09C3-03F5-2269-2BBD9CA1771C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6BE7DA5-0B48-2DEF-57C9-B4EC36A563B7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9B70F69-B85D-0361-3544-F3F98D62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2170"/>
            <a:ext cx="7730276" cy="5070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F6CB6BB-7EC3-1841-2B12-9709A378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705756"/>
            <a:ext cx="9449040" cy="1794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597DBDC-FAEA-7E62-7E2D-B38E83E2E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14" y="2857500"/>
            <a:ext cx="9465501" cy="17943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2CEF6A5-6668-1319-29CA-8C09BF2DE6ED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82583" y="7978244"/>
            <a:ext cx="1600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물려 받음 멤버변수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자식이 새롭게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덮어쓰는것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1954813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991600" y="4101179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0966"/>
            <a:ext cx="9038171" cy="404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170380"/>
            <a:ext cx="7620000" cy="66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48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일치해야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4686300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76400" y="6044835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4963"/>
            <a:ext cx="6737268" cy="39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3924300"/>
            <a:ext cx="320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00700"/>
            <a:ext cx="6902784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리턴이 부모타입일때 자식의 타입으로 변환하여도 오버라이딩으로 인정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581400" y="4610100"/>
            <a:ext cx="1264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공변변환이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오버라이딩으로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인정하지 않으면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00100"/>
            <a:ext cx="87744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 아니라면 함수 이름과 매개변수가 같기에 오버로딩으로 분류된다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리턴타입을 고려하지 않기에 결국 메서드 중복정의로 해당메서드를 문법적으로 만들 방법이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9182100" cy="1981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53713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0" y="4886474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해줘야되서 불편하다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97213"/>
            <a:ext cx="7604965" cy="64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514600" y="9160014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 의 변환은 불가능하다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021246"/>
            <a:ext cx="6096000" cy="645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09600" y="297287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메서드간의 변환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49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981200" y="50673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7810500"/>
            <a:ext cx="1318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오버라이드하여 멤버변수의 값을 보여준다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1264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.toString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09800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부모의 메서드를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09800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401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증설한다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00959" y="2520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0500"/>
            <a:ext cx="6422315" cy="3002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389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" y="800100"/>
            <a:ext cx="5672831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9" y="8001825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325600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544800" y="15621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238500"/>
            <a:ext cx="4029582" cy="18624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4811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072953" y="592320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143500"/>
            <a:ext cx="3751385" cy="14716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6667500"/>
            <a:ext cx="2971800" cy="35198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01400" y="93389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420600" y="8923469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2467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90500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91800" y="102870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43" y="5971737"/>
            <a:ext cx="640861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265887" y="5779919"/>
            <a:ext cx="88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무슨 의미가 있나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438400" y="8569812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배울때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자세히 알아보자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EB1580-2560-3EFB-9783-0250AC7061CB}"/>
              </a:ext>
            </a:extLst>
          </p:cNvPr>
          <p:cNvSpPr txBox="1"/>
          <p:nvPr/>
        </p:nvSpPr>
        <p:spPr>
          <a:xfrm>
            <a:off x="457200" y="190500"/>
            <a:ext cx="657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멤버변수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오버라이딩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638426" y="11049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80745" y="1104900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923064" y="1104900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89270" y="1324058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936206" y="130271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773026" y="132405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6" y="2628900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745" y="2634175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064" y="2628900"/>
            <a:ext cx="3159365" cy="12286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6" y="4533900"/>
            <a:ext cx="9648038" cy="56388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566" y="4533900"/>
            <a:ext cx="7991234" cy="26570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229317" y="75819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3DA09A-511A-C62F-A49A-C0D2F5C85280}"/>
              </a:ext>
            </a:extLst>
          </p:cNvPr>
          <p:cNvSpPr txBox="1"/>
          <p:nvPr/>
        </p:nvSpPr>
        <p:spPr>
          <a:xfrm>
            <a:off x="466726" y="212348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상속의 필요성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705600" y="40005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257800" y="41529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가리킬때 사용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255455" y="58293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가리키는것이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28541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xmlns="" id="{A6EC83EE-B38E-BD88-D6E5-E6469A1FCFB5}"/>
              </a:ext>
            </a:extLst>
          </p:cNvPr>
          <p:cNvGrpSpPr/>
          <p:nvPr/>
        </p:nvGrpSpPr>
        <p:grpSpPr>
          <a:xfrm>
            <a:off x="5936714" y="5911902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xmlns="" id="{12C7D9B2-4DE6-7F28-E836-E6130A8E4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D1A648-F768-D88F-9BDC-800777C00475}"/>
              </a:ext>
            </a:extLst>
          </p:cNvPr>
          <p:cNvSpPr txBox="1"/>
          <p:nvPr/>
        </p:nvSpPr>
        <p:spPr>
          <a:xfrm>
            <a:off x="7108517" y="5945039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5671C37-D8CC-8AA7-55CC-CFAF5C57DD9E}"/>
              </a:ext>
            </a:extLst>
          </p:cNvPr>
          <p:cNvSpPr txBox="1"/>
          <p:nvPr/>
        </p:nvSpPr>
        <p:spPr>
          <a:xfrm>
            <a:off x="9906000" y="4229998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BDBE690-EF16-4512-EF8E-EEB7AF73FB00}"/>
              </a:ext>
            </a:extLst>
          </p:cNvPr>
          <p:cNvCxnSpPr>
            <a:cxnSpLocks/>
          </p:cNvCxnSpPr>
          <p:nvPr/>
        </p:nvCxnSpPr>
        <p:spPr>
          <a:xfrm>
            <a:off x="7830036" y="5193867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xmlns="" id="{B8A7F102-36B0-F3D8-ADF6-48353B9AC0F8}"/>
              </a:ext>
            </a:extLst>
          </p:cNvPr>
          <p:cNvGrpSpPr/>
          <p:nvPr/>
        </p:nvGrpSpPr>
        <p:grpSpPr>
          <a:xfrm>
            <a:off x="6172200" y="4029214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xmlns="" id="{F7033BE2-7AFE-2641-5912-1808E37E0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F9F6847-7C78-C6D2-049D-42DA77BAA52E}"/>
              </a:ext>
            </a:extLst>
          </p:cNvPr>
          <p:cNvSpPr txBox="1"/>
          <p:nvPr/>
        </p:nvSpPr>
        <p:spPr>
          <a:xfrm>
            <a:off x="6729044" y="4255699"/>
            <a:ext cx="1793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Parent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28A5C5F-AF6B-467C-B631-B62EA94C6037}"/>
              </a:ext>
            </a:extLst>
          </p:cNvPr>
          <p:cNvSpPr txBox="1"/>
          <p:nvPr/>
        </p:nvSpPr>
        <p:spPr>
          <a:xfrm>
            <a:off x="9906000" y="5908279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929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42DFEAD-13E2-B4E9-3B1F-312D9363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6700"/>
            <a:ext cx="4953000" cy="3067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329399D-53C1-3DDD-1C07-E2E98E04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4" y="3422070"/>
            <a:ext cx="7703261" cy="37532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3AC84B4-1D4D-AF48-1791-C0685053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44" y="7265382"/>
            <a:ext cx="8579598" cy="27549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5907070-679F-F2EF-E9FB-1DD978D0D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428" y="4229100"/>
            <a:ext cx="3327203" cy="27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05100"/>
            <a:ext cx="11944487" cy="594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BB1A179-B5CD-9988-4964-806A658C0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800" y="3848100"/>
            <a:ext cx="432661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A29B3FD-D2F5-7196-3A99-544288E9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06" y="734838"/>
            <a:ext cx="8126747" cy="29700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17292"/>
              </p:ext>
            </p:extLst>
          </p:nvPr>
        </p:nvGraphicFramePr>
        <p:xfrm>
          <a:off x="10823217" y="723900"/>
          <a:ext cx="21842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00678"/>
              </p:ext>
            </p:extLst>
          </p:nvPr>
        </p:nvGraphicFramePr>
        <p:xfrm>
          <a:off x="14450729" y="1010171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=50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869279" y="1384950"/>
            <a:ext cx="4893763" cy="392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322203" y="2290331"/>
            <a:ext cx="6052326" cy="384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0D54C75-06DF-34FA-8EDF-E83767E9D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20" y="3991125"/>
            <a:ext cx="6705600" cy="53644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1B05053-8289-1F9F-8B7E-B347B93D526D}"/>
              </a:ext>
            </a:extLst>
          </p:cNvPr>
          <p:cNvSpPr txBox="1"/>
          <p:nvPr/>
        </p:nvSpPr>
        <p:spPr>
          <a:xfrm>
            <a:off x="9144000" y="5981982"/>
            <a:ext cx="8126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상속받은 멤버변수들은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멤버변수와는 별개로 생성된다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BC0A0A6-270E-9BF6-A923-93B7FC26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81100"/>
            <a:ext cx="14906095" cy="36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4E80C2C-4702-3558-575F-A926C273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72100"/>
            <a:ext cx="6336386" cy="26942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B76431B-D934-06E0-D1E3-0E075F075268}"/>
              </a:ext>
            </a:extLst>
          </p:cNvPr>
          <p:cNvSpPr/>
          <p:nvPr/>
        </p:nvSpPr>
        <p:spPr>
          <a:xfrm>
            <a:off x="10972800" y="27813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141AE14-5BBD-D158-4A4F-5453EBE64075}"/>
              </a:ext>
            </a:extLst>
          </p:cNvPr>
          <p:cNvSpPr/>
          <p:nvPr/>
        </p:nvSpPr>
        <p:spPr>
          <a:xfrm>
            <a:off x="11001829" y="40767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7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07CFDB-7090-5342-8B89-7D3B03CC968B}"/>
              </a:ext>
            </a:extLst>
          </p:cNvPr>
          <p:cNvSpPr txBox="1"/>
          <p:nvPr/>
        </p:nvSpPr>
        <p:spPr>
          <a:xfrm>
            <a:off x="1447800" y="3314700"/>
            <a:ext cx="1539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지역변수와 멤버변수를 구분하는 용도로 </a:t>
            </a:r>
            <a:r>
              <a:rPr lang="ko-KR" altLang="en-US" sz="44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쓸수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있는데 </a:t>
            </a:r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왜 필요하지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..? </a:t>
            </a: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그냥 멤버 변수 쓰거나 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this.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멤버변수 쓰면 </a:t>
            </a:r>
            <a:r>
              <a:rPr lang="ko-KR" altLang="en-US" sz="44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8132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FEDEF3-5CEF-1DEF-7041-9792E36A7114}"/>
              </a:ext>
            </a:extLst>
          </p:cNvPr>
          <p:cNvSpPr txBox="1"/>
          <p:nvPr/>
        </p:nvSpPr>
        <p:spPr>
          <a:xfrm>
            <a:off x="304800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DB5ED3D-70F2-F74D-2694-0DBB2A7F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5" y="1204740"/>
            <a:ext cx="7195104" cy="626044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E8F4DE9D-0B12-2DA2-E00B-4E8AC44548B6}"/>
              </a:ext>
            </a:extLst>
          </p:cNvPr>
          <p:cNvCxnSpPr>
            <a:cxnSpLocks/>
          </p:cNvCxnSpPr>
          <p:nvPr/>
        </p:nvCxnSpPr>
        <p:spPr>
          <a:xfrm>
            <a:off x="3835725" y="587255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C9770A1-BF0A-20F1-C0FB-CC68E1B4BF72}"/>
              </a:ext>
            </a:extLst>
          </p:cNvPr>
          <p:cNvSpPr/>
          <p:nvPr/>
        </p:nvSpPr>
        <p:spPr>
          <a:xfrm>
            <a:off x="1904999" y="5632654"/>
            <a:ext cx="19307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C6B2D5D-08A1-E2A7-6615-3A23064A4AC6}"/>
              </a:ext>
            </a:extLst>
          </p:cNvPr>
          <p:cNvSpPr txBox="1"/>
          <p:nvPr/>
        </p:nvSpPr>
        <p:spPr>
          <a:xfrm>
            <a:off x="5131125" y="5567751"/>
            <a:ext cx="286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257300"/>
            <a:ext cx="10260008" cy="510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314" y="6591300"/>
            <a:ext cx="3986831" cy="3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723900"/>
            <a:ext cx="9728679" cy="441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0" y="1108857"/>
            <a:ext cx="5874273" cy="40346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030200" y="4152900"/>
            <a:ext cx="33528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xmlns="" id="{76F5E01D-ECD6-A51D-DC2B-05DA1EBF93C7}"/>
              </a:ext>
            </a:extLst>
          </p:cNvPr>
          <p:cNvGrpSpPr/>
          <p:nvPr/>
        </p:nvGrpSpPr>
        <p:grpSpPr>
          <a:xfrm>
            <a:off x="7092192" y="29135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xmlns="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590800" y="4486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33119" y="44864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875438" y="44864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41B7B2-904B-813A-22B8-239E383F4360}"/>
              </a:ext>
            </a:extLst>
          </p:cNvPr>
          <p:cNvSpPr txBox="1"/>
          <p:nvPr/>
        </p:nvSpPr>
        <p:spPr>
          <a:xfrm>
            <a:off x="8263995" y="29466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41645" y="47055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8580" y="46842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470834" y="47055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287611" y="33721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37322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876735" y="33313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95300"/>
            <a:ext cx="5568233" cy="21654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910" y="495300"/>
            <a:ext cx="7870212" cy="21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40350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smtClean="0">
                          <a:ea typeface="G마켓 산스 Medium" panose="02000000000000000000"/>
                        </a:rPr>
                        <a:t>age =50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mtClean="0">
                          <a:ea typeface="G마켓 산스 Medium" panose="02000000000000000000"/>
                        </a:rPr>
                        <a:t>age =0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17457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:a16="http://schemas.microsoft.com/office/drawing/2014/main" xmlns="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4AB9AE-91FF-074E-A3DA-9241D7BF90DF}"/>
              </a:ext>
            </a:extLst>
          </p:cNvPr>
          <p:cNvSpPr txBox="1"/>
          <p:nvPr/>
        </p:nvSpPr>
        <p:spPr>
          <a:xfrm>
            <a:off x="4876800" y="7581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705100"/>
            <a:ext cx="8658578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6E8CE0-4782-3A99-AD4F-3684390C1016}"/>
              </a:ext>
            </a:extLst>
          </p:cNvPr>
          <p:cNvSpPr txBox="1"/>
          <p:nvPr/>
        </p:nvSpPr>
        <p:spPr>
          <a:xfrm>
            <a:off x="609600" y="4191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3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2019300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506200" y="5295900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474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19474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4194E25-989E-0C55-B712-570C7D5091F0}"/>
              </a:ext>
            </a:extLst>
          </p:cNvPr>
          <p:cNvSpPr/>
          <p:nvPr/>
        </p:nvSpPr>
        <p:spPr>
          <a:xfrm>
            <a:off x="7391400" y="57229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56007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9C40DE3-07FC-5B3E-1952-F1D0DDF51453}"/>
              </a:ext>
            </a:extLst>
          </p:cNvPr>
          <p:cNvSpPr/>
          <p:nvPr/>
        </p:nvSpPr>
        <p:spPr>
          <a:xfrm>
            <a:off x="13498790" y="62703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685800" y="2667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F95338-D8E8-1A47-9B0B-2BEC0D129ACB}"/>
              </a:ext>
            </a:extLst>
          </p:cNvPr>
          <p:cNvSpPr txBox="1"/>
          <p:nvPr/>
        </p:nvSpPr>
        <p:spPr>
          <a:xfrm>
            <a:off x="1752600" y="952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가져올경우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생성자내부를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확인해볼수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확인할수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끼워넣는다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6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339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495300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3619500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E401B37-F787-3B11-93A1-BECFD1EFA32B}"/>
              </a:ext>
            </a:extLst>
          </p:cNvPr>
          <p:cNvSpPr/>
          <p:nvPr/>
        </p:nvSpPr>
        <p:spPr>
          <a:xfrm>
            <a:off x="9144000" y="1730514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573BBE-058D-47FE-4B71-A1221360D1A1}"/>
              </a:ext>
            </a:extLst>
          </p:cNvPr>
          <p:cNvSpPr txBox="1"/>
          <p:nvPr/>
        </p:nvSpPr>
        <p:spPr>
          <a:xfrm>
            <a:off x="2438400" y="7353300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38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304800" y="876300"/>
            <a:ext cx="1737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오버라이딩의 조건으로 옳지 않은것은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(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2_1()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적어보자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메서드와 이름이 같아야 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2.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수와 타입이 모두  같아야 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3.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반환타입이 부모인 메세드를 자식의 타입으로 변경  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4.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 타입은 달라도 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573BBE-058D-47FE-4B71-A1221360D1A1}"/>
              </a:ext>
            </a:extLst>
          </p:cNvPr>
          <p:cNvSpPr txBox="1"/>
          <p:nvPr/>
        </p:nvSpPr>
        <p:spPr>
          <a:xfrm>
            <a:off x="1143000" y="5372100"/>
            <a:ext cx="14935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외에 모두 일치하는것은 오버로딩의 조건이다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오버라이딩을 반환타입까지 모두 일치해야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2000" y="5143500"/>
            <a:ext cx="13335000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257508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257300"/>
            <a:ext cx="5631442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57900"/>
            <a:ext cx="5666563" cy="4038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4015661" y="4533901"/>
            <a:ext cx="914401" cy="914400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234863" y="62103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901" y="6057900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340263" y="91821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435263" y="1113830"/>
            <a:ext cx="1021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블록은 상속되지 않는다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멤버메서드가 상속된다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39969" y="2083326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436684" y="750570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33700"/>
            <a:ext cx="6248400" cy="7073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609600" y="342900"/>
            <a:ext cx="1737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코드가 에러가 발생하는 이유는 무엇인지 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static void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2_2()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적어보자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65" y="2552700"/>
            <a:ext cx="10162248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3800" y="2552700"/>
            <a:ext cx="1016224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609600" y="342900"/>
            <a:ext cx="173736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도형을 의미 하는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Shape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Circle, Rectangle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클래스간의 상속관계와 멤버변수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메서드를 적절한 클래스에 넣어 설계해보자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-Shape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Circle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Rectangle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</a:t>
            </a:r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r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double width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폭</a:t>
            </a:r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height 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높이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getArea() 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도형의 면적을 반환한다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 </a:t>
            </a:r>
          </a:p>
          <a:p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                        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삼각형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PI x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</a:t>
            </a:r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boolean isSquare()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정사각형이면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equals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오버라이딩 하여 면적이 같으면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반환되도록 하자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6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"/>
            <a:ext cx="7291804" cy="60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90500"/>
            <a:ext cx="7171765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314700"/>
            <a:ext cx="6591886" cy="3982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314" y="7505700"/>
            <a:ext cx="3391486" cy="1114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선언해놓은것처럼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가져오는것이 아니라 부모와 별도로 멤버를 생성하는것이다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A6D4F7D-58A0-50D3-DF8A-A1C179BFF89D}"/>
              </a:ext>
            </a:extLst>
          </p:cNvPr>
          <p:cNvSpPr/>
          <p:nvPr/>
        </p:nvSpPr>
        <p:spPr>
          <a:xfrm>
            <a:off x="4114800" y="1485900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생성된 멤버들은 부모에 영향을 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23363</TotalTime>
  <Words>873</Words>
  <Application>Microsoft Office PowerPoint</Application>
  <PresentationFormat>사용자 지정</PresentationFormat>
  <Paragraphs>210</Paragraphs>
  <Slides>62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1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1111</cp:revision>
  <cp:lastPrinted>2023-02-25T14:08:21Z</cp:lastPrinted>
  <dcterms:created xsi:type="dcterms:W3CDTF">2022-10-23T12:09:39Z</dcterms:created>
  <dcterms:modified xsi:type="dcterms:W3CDTF">2023-04-22T04:43:08Z</dcterms:modified>
</cp:coreProperties>
</file>