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465" r:id="rId19"/>
    <p:sldId id="484" r:id="rId20"/>
    <p:sldId id="485" r:id="rId21"/>
    <p:sldId id="486" r:id="rId22"/>
    <p:sldId id="494" r:id="rId23"/>
    <p:sldId id="487" r:id="rId24"/>
    <p:sldId id="488" r:id="rId25"/>
    <p:sldId id="489" r:id="rId26"/>
    <p:sldId id="281" r:id="rId27"/>
    <p:sldId id="490" r:id="rId28"/>
    <p:sldId id="491" r:id="rId29"/>
    <p:sldId id="492" r:id="rId30"/>
    <p:sldId id="493" r:id="rId31"/>
    <p:sldId id="495" r:id="rId32"/>
    <p:sldId id="496" r:id="rId33"/>
    <p:sldId id="374" r:id="rId34"/>
    <p:sldId id="497" r:id="rId35"/>
    <p:sldId id="498" r:id="rId36"/>
    <p:sldId id="499" r:id="rId37"/>
    <p:sldId id="500" r:id="rId38"/>
    <p:sldId id="385" r:id="rId39"/>
    <p:sldId id="482" r:id="rId40"/>
    <p:sldId id="275" r:id="rId4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2023-01-24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3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429000" y="800100"/>
            <a:ext cx="1226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36DF9087-6815-8EBD-D607-B8EDBFD6F71B}"/>
              </a:ext>
            </a:extLst>
          </p:cNvPr>
          <p:cNvGrpSpPr/>
          <p:nvPr/>
        </p:nvGrpSpPr>
        <p:grpSpPr>
          <a:xfrm>
            <a:off x="6934200" y="4410214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9B612AA5-16AF-D1C4-D510-F45B7B4B9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0A0E005-C6ED-A11D-59E3-C999D092D298}"/>
              </a:ext>
            </a:extLst>
          </p:cNvPr>
          <p:cNvSpPr txBox="1"/>
          <p:nvPr/>
        </p:nvSpPr>
        <p:spPr>
          <a:xfrm>
            <a:off x="7691359" y="4588014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temp[10]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1219200" y="6456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706937" y="6634730"/>
            <a:ext cx="263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4419600" y="4848865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10820400" y="375816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2110959" y="3038457"/>
            <a:ext cx="160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1531313" y="3952857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44292"/>
              </p:ext>
            </p:extLst>
          </p:nvPr>
        </p:nvGraphicFramePr>
        <p:xfrm>
          <a:off x="15769776" y="3125856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H="1">
            <a:off x="13868701" y="3952857"/>
            <a:ext cx="1828499" cy="527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89909"/>
              </p:ext>
            </p:extLst>
          </p:nvPr>
        </p:nvGraphicFramePr>
        <p:xfrm>
          <a:off x="457200" y="1600200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9D04C-E91F-FF0D-04BA-9D7F6C00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C6078-20AB-112F-E14C-2855C961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511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662086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7398177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839200" y="69119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730055" y="7200859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114800" y="4000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1181100"/>
            <a:ext cx="1242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For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숫자를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가로로 한번 세로로 한번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47900"/>
            <a:ext cx="1676400" cy="1902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247900"/>
            <a:ext cx="4267200" cy="1953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56691"/>
            <a:ext cx="5673419" cy="842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42291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989731"/>
            <a:ext cx="6917589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2" y="4762499"/>
            <a:ext cx="2086488" cy="256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72771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538" y="7781925"/>
            <a:ext cx="76200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095" y="8007116"/>
            <a:ext cx="7466987" cy="1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6172201" cy="3603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46" y="5618082"/>
            <a:ext cx="6174253" cy="38541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43046" y="7034889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599" y="6806288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19645" y="671414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912629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14097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76047"/>
            <a:ext cx="1981200" cy="28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501592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1" y="5803895"/>
            <a:ext cx="2351649" cy="3759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047325"/>
            <a:ext cx="1676400" cy="2991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0" y="1359194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25350" y="5365493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320725"/>
            <a:ext cx="137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합을 구하시오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143000" y="60065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82125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1724"/>
            <a:ext cx="1371600" cy="286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621231"/>
            <a:ext cx="3449733" cy="3170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454662" y="952500"/>
            <a:ext cx="883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929824"/>
            <a:ext cx="345416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47083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3922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0" y="43594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55118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24400" y="57972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600" y="5448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295900"/>
            <a:ext cx="152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게임을 만들어보자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저장하고 유저는  숫자를 입력받아 값을 맞추도록하자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맞출시 몇번만에 성공한것인지 출력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573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숫자중 짝수를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9002"/>
            <a:ext cx="1905000" cy="3223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743700"/>
            <a:ext cx="3352800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165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4925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48387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종료된다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381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2999482"/>
            <a:ext cx="923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나누어 떨어지는수</a:t>
            </a:r>
            <a:endParaRPr lang="en-US" altLang="ko-KR" sz="3200"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69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그림과 같이 구구단을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6057900"/>
            <a:ext cx="13370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92" y="7581900"/>
            <a:ext cx="6714931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2" y="4255944"/>
            <a:ext cx="9332173" cy="11923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211" y="272691"/>
            <a:ext cx="3266789" cy="3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</p:cNvCxnSpPr>
          <p:nvPr/>
        </p:nvCxnSpPr>
        <p:spPr>
          <a:xfrm flipH="1">
            <a:off x="4114800" y="5829300"/>
            <a:ext cx="3352800" cy="738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</p:cNvCxnSpPr>
          <p:nvPr/>
        </p:nvCxnSpPr>
        <p:spPr>
          <a:xfrm flipH="1">
            <a:off x="10972800" y="2789426"/>
            <a:ext cx="3352800" cy="738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15225</TotalTime>
  <Words>787</Words>
  <Application>Microsoft Office PowerPoint</Application>
  <PresentationFormat>사용자 지정</PresentationFormat>
  <Paragraphs>200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464</cp:revision>
  <dcterms:created xsi:type="dcterms:W3CDTF">2022-10-23T12:09:39Z</dcterms:created>
  <dcterms:modified xsi:type="dcterms:W3CDTF">2023-01-26T14:59:06Z</dcterms:modified>
</cp:coreProperties>
</file>