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287486" y="3868531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02573" y="101922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8799384" y="2133509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940767" y="3876814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27178" y="3868531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99384" y="2141792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77858" y="122242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4124577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754667" y="409823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464269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276600" y="5735258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11908</TotalTime>
  <Words>67</Words>
  <Application>Microsoft Office PowerPoint</Application>
  <PresentationFormat>사용자 지정</PresentationFormat>
  <Paragraphs>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45</cp:revision>
  <dcterms:created xsi:type="dcterms:W3CDTF">2022-10-23T12:09:39Z</dcterms:created>
  <dcterms:modified xsi:type="dcterms:W3CDTF">2023-05-13T03:08:05Z</dcterms:modified>
</cp:coreProperties>
</file>