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7" r:id="rId2"/>
    <p:sldId id="258" r:id="rId3"/>
    <p:sldId id="259" r:id="rId4"/>
    <p:sldId id="661" r:id="rId5"/>
    <p:sldId id="811" r:id="rId6"/>
    <p:sldId id="955" r:id="rId7"/>
    <p:sldId id="957" r:id="rId8"/>
    <p:sldId id="956" r:id="rId9"/>
    <p:sldId id="958" r:id="rId10"/>
    <p:sldId id="959" r:id="rId11"/>
    <p:sldId id="961" r:id="rId12"/>
    <p:sldId id="962" r:id="rId13"/>
    <p:sldId id="963" r:id="rId14"/>
    <p:sldId id="964" r:id="rId15"/>
    <p:sldId id="960" r:id="rId16"/>
    <p:sldId id="965" r:id="rId17"/>
    <p:sldId id="966" r:id="rId18"/>
    <p:sldId id="967" r:id="rId19"/>
    <p:sldId id="970" r:id="rId20"/>
    <p:sldId id="971" r:id="rId21"/>
    <p:sldId id="968" r:id="rId22"/>
    <p:sldId id="974" r:id="rId23"/>
    <p:sldId id="969" r:id="rId24"/>
    <p:sldId id="972" r:id="rId25"/>
    <p:sldId id="973" r:id="rId26"/>
    <p:sldId id="975" r:id="rId27"/>
    <p:sldId id="978" r:id="rId28"/>
    <p:sldId id="980" r:id="rId29"/>
    <p:sldId id="981" r:id="rId30"/>
    <p:sldId id="982" r:id="rId31"/>
    <p:sldId id="983" r:id="rId32"/>
    <p:sldId id="984" r:id="rId33"/>
    <p:sldId id="985" r:id="rId34"/>
    <p:sldId id="986" r:id="rId35"/>
    <p:sldId id="987" r:id="rId36"/>
    <p:sldId id="988" r:id="rId37"/>
    <p:sldId id="976" r:id="rId38"/>
    <p:sldId id="977" r:id="rId39"/>
    <p:sldId id="979" r:id="rId40"/>
    <p:sldId id="989" r:id="rId41"/>
    <p:sldId id="281" r:id="rId42"/>
    <p:sldId id="990" r:id="rId43"/>
    <p:sldId id="845" r:id="rId44"/>
    <p:sldId id="851" r:id="rId45"/>
    <p:sldId id="903" r:id="rId46"/>
    <p:sldId id="904" r:id="rId47"/>
    <p:sldId id="905" r:id="rId48"/>
    <p:sldId id="906" r:id="rId49"/>
    <p:sldId id="907" r:id="rId50"/>
    <p:sldId id="908" r:id="rId51"/>
    <p:sldId id="909" r:id="rId52"/>
    <p:sldId id="910" r:id="rId53"/>
    <p:sldId id="911" r:id="rId54"/>
    <p:sldId id="914" r:id="rId55"/>
    <p:sldId id="912" r:id="rId56"/>
    <p:sldId id="913" r:id="rId57"/>
    <p:sldId id="915" r:id="rId58"/>
    <p:sldId id="916" r:id="rId59"/>
    <p:sldId id="917" r:id="rId60"/>
    <p:sldId id="918" r:id="rId61"/>
    <p:sldId id="925" r:id="rId62"/>
    <p:sldId id="929" r:id="rId63"/>
    <p:sldId id="927" r:id="rId64"/>
    <p:sldId id="953" r:id="rId65"/>
    <p:sldId id="374" r:id="rId66"/>
    <p:sldId id="795" r:id="rId67"/>
    <p:sldId id="919" r:id="rId68"/>
    <p:sldId id="920" r:id="rId69"/>
    <p:sldId id="921" r:id="rId70"/>
    <p:sldId id="922" r:id="rId71"/>
    <p:sldId id="923" r:id="rId72"/>
    <p:sldId id="924" r:id="rId73"/>
    <p:sldId id="932" r:id="rId74"/>
    <p:sldId id="933" r:id="rId75"/>
    <p:sldId id="934" r:id="rId76"/>
    <p:sldId id="935" r:id="rId77"/>
    <p:sldId id="936" r:id="rId78"/>
    <p:sldId id="937" r:id="rId79"/>
    <p:sldId id="930" r:id="rId80"/>
    <p:sldId id="931" r:id="rId81"/>
    <p:sldId id="938" r:id="rId82"/>
    <p:sldId id="939" r:id="rId83"/>
    <p:sldId id="941" r:id="rId84"/>
    <p:sldId id="942" r:id="rId85"/>
    <p:sldId id="940" r:id="rId86"/>
    <p:sldId id="950" r:id="rId87"/>
    <p:sldId id="951" r:id="rId88"/>
    <p:sldId id="943" r:id="rId89"/>
    <p:sldId id="944" r:id="rId90"/>
    <p:sldId id="945" r:id="rId91"/>
    <p:sldId id="946" r:id="rId92"/>
    <p:sldId id="947" r:id="rId93"/>
    <p:sldId id="948" r:id="rId94"/>
    <p:sldId id="949" r:id="rId95"/>
    <p:sldId id="759" r:id="rId96"/>
    <p:sldId id="760" r:id="rId97"/>
    <p:sldId id="954" r:id="rId98"/>
    <p:sldId id="893" r:id="rId99"/>
    <p:sldId id="895" r:id="rId100"/>
    <p:sldId id="275" r:id="rId10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7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2023-05-13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0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jpeg"/><Relationship Id="rId5" Type="http://schemas.openxmlformats.org/officeDocument/2006/relationships/image" Target="../media/image27.png"/><Relationship Id="rId10" Type="http://schemas.openxmlformats.org/officeDocument/2006/relationships/image" Target="../media/image31.jpeg"/><Relationship Id="rId4" Type="http://schemas.openxmlformats.org/officeDocument/2006/relationships/image" Target="../media/image26.png"/><Relationship Id="rId9" Type="http://schemas.openxmlformats.org/officeDocument/2006/relationships/image" Target="../media/image30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5.png"/><Relationship Id="rId4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e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5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2.png"/><Relationship Id="rId4" Type="http://schemas.microsoft.com/office/2007/relationships/hdphoto" Target="../media/hdphoto3.wdp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스트림클래스의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2954436" y="2063958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</a:t>
            </a:r>
          </a:p>
        </p:txBody>
      </p:sp>
      <p:grpSp>
        <p:nvGrpSpPr>
          <p:cNvPr id="1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9337327" y="204406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Writer</a:t>
            </a:r>
          </a:p>
        </p:txBody>
      </p:sp>
      <p:grpSp>
        <p:nvGrpSpPr>
          <p:cNvPr id="3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75720" y="8267700"/>
            <a:ext cx="1516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모두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Reader, Writer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2660DC-6640-F2D6-D63F-2D7D520AA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93779"/>
              </p:ext>
            </p:extLst>
          </p:nvPr>
        </p:nvGraphicFramePr>
        <p:xfrm>
          <a:off x="2932665" y="4716988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solidFill>
                          <a:schemeClr val="tx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1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057400" y="1402497"/>
            <a:ext cx="1470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스트림의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부가적인 기능이나 성능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향상등을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도와주는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혼자서는 데이터를 주고 받을 수 없다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39158"/>
            <a:ext cx="17875224" cy="529054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01100" y="5753100"/>
            <a:ext cx="12192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16824" y="6322516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통신의 기본이 되는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넘겨 줘야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02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6324954" y="3265845"/>
            <a:ext cx="3980770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248400" y="1181100"/>
            <a:ext cx="4057323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5301017" y="5893321"/>
            <a:ext cx="590038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6407931" y="1355990"/>
            <a:ext cx="389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6625533" y="3571133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FilterOutPutStream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5809925" y="6154558"/>
            <a:ext cx="5086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724131" y="2506447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724131" y="4929468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057400" y="7987591"/>
            <a:ext cx="15163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보조스트림들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InputStream,OutputStream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Writer, Reader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F8D4998-0622-3DEF-A6CA-A8343684ED6D}"/>
              </a:ext>
            </a:extLst>
          </p:cNvPr>
          <p:cNvCxnSpPr>
            <a:cxnSpLocks/>
          </p:cNvCxnSpPr>
          <p:nvPr/>
        </p:nvCxnSpPr>
        <p:spPr>
          <a:xfrm>
            <a:off x="10058400" y="387049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88309F-5417-6527-3D13-DC8281B71834}"/>
              </a:ext>
            </a:extLst>
          </p:cNvPr>
          <p:cNvSpPr txBox="1"/>
          <p:nvPr/>
        </p:nvSpPr>
        <p:spPr>
          <a:xfrm>
            <a:off x="11353800" y="356569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보조스트림들의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6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17875224" cy="529054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438400" y="3423642"/>
            <a:ext cx="4267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3957042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사용법이 동일하다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7894349"/>
            <a:ext cx="1642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같은 부모로부터 상속된 것이기에 모두 동일한 사용법을 지닌다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95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42272"/>
              </p:ext>
            </p:extLst>
          </p:nvPr>
        </p:nvGraphicFramePr>
        <p:xfrm>
          <a:off x="3200400" y="2019300"/>
          <a:ext cx="11506200" cy="671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862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3244971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5055367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FilterInputStream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FilterOutputStream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필터를 이용한 입출력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BufferedInputStream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BufferedOutputStream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이용한 성능향상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DataInputStream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DataOutputStream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기본타입으로 데이터를 처리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 dirty="0" err="1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 , double)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SequenceInputStream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ea typeface="G마켓 산스 Medium" panose="02000000000000000000"/>
                        </a:rPr>
                        <a:t>두개의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스트림을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하나로 연결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792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ObjectInputStream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ObjectOutputStream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객체 단위로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I/O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PrintStream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Print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관련기능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버퍼를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 사용함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print, </a:t>
                      </a:r>
                      <a:r>
                        <a:rPr lang="en-US" altLang="ko-KR" sz="2000" baseline="0" dirty="0" err="1">
                          <a:ea typeface="G마켓 산스 Medium" panose="02000000000000000000"/>
                        </a:rPr>
                        <a:t>println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PushbackInputStream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이용해 읽은 데이터를 다시 되돌린다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994EA4-1CC6-6A56-1952-5FE96AF3F17D}"/>
              </a:ext>
            </a:extLst>
          </p:cNvPr>
          <p:cNvSpPr txBox="1"/>
          <p:nvPr/>
        </p:nvSpPr>
        <p:spPr>
          <a:xfrm>
            <a:off x="838200" y="5715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 스트림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71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85900"/>
            <a:ext cx="14975741" cy="6553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753600" y="3314700"/>
            <a:ext cx="11430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37719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AudioOutputStream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변경 된다면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385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49530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,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371600" y="1562100"/>
            <a:ext cx="139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바이트 기반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포함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78095BB-0BB0-CADF-7C55-2C97A2985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45366"/>
              </p:ext>
            </p:extLst>
          </p:nvPr>
        </p:nvGraphicFramePr>
        <p:xfrm>
          <a:off x="1981200" y="2505789"/>
          <a:ext cx="11506200" cy="684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862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3244971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5055367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available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스트림으로부터 읽어 올 수 있는 데이터의 크기를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close()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close()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스트림을 닫으며 자원을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mark(int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readlimit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현재 위치를 표시한다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뒷부분을 더 읽다가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reset()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을 호출하면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표시해놓은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위치로 다시 돌아간다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 변수는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되돌아갈수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있는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byte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의 수 이다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abstract int read()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abstract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write(int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b)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read-&gt;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바이트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읽어온다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(0~255) 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읽을게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없다면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-1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을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792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read(byte[] b)</a:t>
                      </a:r>
                    </a:p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…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write(byte[] b)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reset()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마지막으로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mark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했던 위치로 스트림을 되돌린다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335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flush()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스트림의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에 있는 내용을 목적지로 모두 보낸다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63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F75598-C09D-0931-1010-2538F09D551F}"/>
              </a:ext>
            </a:extLst>
          </p:cNvPr>
          <p:cNvSpPr txBox="1"/>
          <p:nvPr/>
        </p:nvSpPr>
        <p:spPr>
          <a:xfrm>
            <a:off x="838200" y="49530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48E7657F-AC29-74E9-2D25-D5A229EBC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51627"/>
              </p:ext>
            </p:extLst>
          </p:nvPr>
        </p:nvGraphicFramePr>
        <p:xfrm>
          <a:off x="1143000" y="1714500"/>
          <a:ext cx="12264571" cy="4433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896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5154675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FileInputStream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매개변수로 파일의 경로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+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파일이름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+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확장자를 문자열로 넘겨주면 해당 파일과 스트림을 연결한다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FileInputStream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file)</a:t>
                      </a:r>
                    </a:p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file)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매개변수로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File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객체를 넘겨주어 해당 파일과 스트림을 생성한다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name, Boolean append)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두번째 매개변수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append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true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이면 기존 내용의 뒤에 이어 붙인다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false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라면 덮어쓴다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, Boolean append)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두번째 매개변수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append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true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이면 기존 내용의 뒤에 이어 붙인다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false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라면 덮어쓴다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E0A8D26-3EEF-035B-4D36-DF73FF7E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6439794"/>
            <a:ext cx="17983200" cy="1368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5B3710-4FE1-D460-7C50-70851A7B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8119999"/>
            <a:ext cx="11138812" cy="16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D0F232F-57C5-C7CA-B698-FCE285DA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371"/>
            <a:ext cx="4114800" cy="16810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1B2C13-4F47-C35F-05C9-992EECEA0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856" y="8724317"/>
            <a:ext cx="4114800" cy="11479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6CDBD7-5423-AAE0-85B9-DD0EF96DF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18442"/>
            <a:ext cx="4114800" cy="15922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A52370-E1A4-7531-FDCB-2071825E9DB5}"/>
              </a:ext>
            </a:extLst>
          </p:cNvPr>
          <p:cNvSpPr txBox="1"/>
          <p:nvPr/>
        </p:nvSpPr>
        <p:spPr>
          <a:xfrm>
            <a:off x="762000" y="329604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사용예제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3315EB8-FA37-B696-2A81-595F3BBBB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457" y="1104900"/>
            <a:ext cx="12748814" cy="741807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BB6460-CABA-DEA4-B03C-21723FF1CB71}"/>
              </a:ext>
            </a:extLst>
          </p:cNvPr>
          <p:cNvSpPr/>
          <p:nvPr/>
        </p:nvSpPr>
        <p:spPr>
          <a:xfrm>
            <a:off x="6571342" y="4585337"/>
            <a:ext cx="37918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C0BAF65-6802-40B1-5004-BFB8D3C5465A}"/>
              </a:ext>
            </a:extLst>
          </p:cNvPr>
          <p:cNvCxnSpPr>
            <a:cxnSpLocks/>
          </p:cNvCxnSpPr>
          <p:nvPr/>
        </p:nvCxnSpPr>
        <p:spPr>
          <a:xfrm flipV="1">
            <a:off x="8839200" y="3735614"/>
            <a:ext cx="1619985" cy="849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4B0FDF-9D84-B4F4-6ABF-4E7AAA2938DA}"/>
              </a:ext>
            </a:extLst>
          </p:cNvPr>
          <p:cNvSpPr txBox="1"/>
          <p:nvPr/>
        </p:nvSpPr>
        <p:spPr>
          <a:xfrm>
            <a:off x="10535384" y="3430814"/>
            <a:ext cx="714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결과를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58F38A-668D-F086-BA73-F9C2EDAAE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8200" y="4363890"/>
            <a:ext cx="6161301" cy="11054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10BD0B-E467-B079-A989-BF312FAA7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4486" y="5591691"/>
            <a:ext cx="1915886" cy="14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47D42-18AA-229A-0D37-134EBEF1C590}"/>
              </a:ext>
            </a:extLst>
          </p:cNvPr>
          <p:cNvSpPr txBox="1"/>
          <p:nvPr/>
        </p:nvSpPr>
        <p:spPr>
          <a:xfrm>
            <a:off x="3200400" y="1104900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씩 읽어온다는데 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 아닌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변수로 받을까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23E82-E1D0-37C7-8671-62256955F11C}"/>
              </a:ext>
            </a:extLst>
          </p:cNvPr>
          <p:cNvSpPr txBox="1"/>
          <p:nvPr/>
        </p:nvSpPr>
        <p:spPr>
          <a:xfrm>
            <a:off x="2971800" y="4686300"/>
            <a:ext cx="1386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0~255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까지를 저장 할 수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더 이상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읽을수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없을때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반환한다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D96430-B52F-869F-CAE4-D3C67B7C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305300"/>
            <a:ext cx="135146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13720" y="1595232"/>
            <a:ext cx="6747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1487F5-7D8C-9906-1F93-ABBDA7A0F5C3}"/>
              </a:ext>
            </a:extLst>
          </p:cNvPr>
          <p:cNvSpPr txBox="1"/>
          <p:nvPr/>
        </p:nvSpPr>
        <p:spPr>
          <a:xfrm>
            <a:off x="1905000" y="342900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타입을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아스키코드에 대응하는 문자로 변환한다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27E8F-3AB7-7678-3534-0C89F2A3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71700"/>
            <a:ext cx="10210800" cy="78030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899ECF-219A-C5C7-80F2-CE9DD3ADC122}"/>
              </a:ext>
            </a:extLst>
          </p:cNvPr>
          <p:cNvSpPr/>
          <p:nvPr/>
        </p:nvSpPr>
        <p:spPr>
          <a:xfrm>
            <a:off x="7826829" y="6819900"/>
            <a:ext cx="131717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0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B188B5-1E6E-9160-FFA8-1F6B7CB5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2837543"/>
            <a:ext cx="4855222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F6553B-1023-1B6D-A835-0D79AF45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486" y="2837543"/>
            <a:ext cx="3776869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FA400A-B8B5-83B3-7238-B83D697C57CB}"/>
              </a:ext>
            </a:extLst>
          </p:cNvPr>
          <p:cNvSpPr txBox="1"/>
          <p:nvPr/>
        </p:nvSpPr>
        <p:spPr>
          <a:xfrm>
            <a:off x="3733800" y="1204632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 한글이 있으면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FD798C-49ED-D01A-FF7E-3F9DE2FF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781300"/>
            <a:ext cx="13514696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F6AFE8-C396-FF1A-6451-19A9CAB1CDBF}"/>
              </a:ext>
            </a:extLst>
          </p:cNvPr>
          <p:cNvSpPr txBox="1"/>
          <p:nvPr/>
        </p:nvSpPr>
        <p:spPr>
          <a:xfrm>
            <a:off x="3886200" y="621030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한글은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유니코드를 사용한다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E3EE00-181E-3E15-E39F-D46245B6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514" y="5237843"/>
            <a:ext cx="135146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4AD66A-1431-81A5-C485-5B5EE9D88CD9}"/>
              </a:ext>
            </a:extLst>
          </p:cNvPr>
          <p:cNvSpPr txBox="1"/>
          <p:nvPr/>
        </p:nvSpPr>
        <p:spPr>
          <a:xfrm>
            <a:off x="3048000" y="400050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기반 입출력 스트림을 사용하면 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991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DD77E04-6E0A-113A-8B50-2F0D213B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62100"/>
            <a:ext cx="15025836" cy="632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88AD3F-0A4F-B617-5D69-BCD02042E948}"/>
              </a:ext>
            </a:extLst>
          </p:cNvPr>
          <p:cNvSpPr txBox="1"/>
          <p:nvPr/>
        </p:nvSpPr>
        <p:spPr>
          <a:xfrm>
            <a:off x="762000" y="329604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예제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399CD4-03E0-2E83-8173-848FB14CF325}"/>
              </a:ext>
            </a:extLst>
          </p:cNvPr>
          <p:cNvSpPr/>
          <p:nvPr/>
        </p:nvSpPr>
        <p:spPr>
          <a:xfrm>
            <a:off x="3733800" y="4533900"/>
            <a:ext cx="1447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32ECF1-4D2A-58ED-74B9-781946710DCF}"/>
              </a:ext>
            </a:extLst>
          </p:cNvPr>
          <p:cNvSpPr/>
          <p:nvPr/>
        </p:nvSpPr>
        <p:spPr>
          <a:xfrm>
            <a:off x="8915400" y="4488543"/>
            <a:ext cx="2819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DA891A-69C5-B9EC-35D4-0B9F77865DCA}"/>
              </a:ext>
            </a:extLst>
          </p:cNvPr>
          <p:cNvCxnSpPr>
            <a:cxnSpLocks/>
          </p:cNvCxnSpPr>
          <p:nvPr/>
        </p:nvCxnSpPr>
        <p:spPr>
          <a:xfrm>
            <a:off x="10363200" y="5143500"/>
            <a:ext cx="1066800" cy="660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659B4E-EC4C-C0EF-3689-E85887FEB6C0}"/>
              </a:ext>
            </a:extLst>
          </p:cNvPr>
          <p:cNvSpPr txBox="1"/>
          <p:nvPr/>
        </p:nvSpPr>
        <p:spPr>
          <a:xfrm>
            <a:off x="11506200" y="549964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넘겨줘야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C07AA-4519-0F4F-BD8D-4D7191B5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6" y="8039100"/>
            <a:ext cx="496418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40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FECC8E-077E-192F-8168-FE5A1D12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38300"/>
            <a:ext cx="14673410" cy="579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C73D929-C88F-513D-0486-C18214676825}"/>
              </a:ext>
            </a:extLst>
          </p:cNvPr>
          <p:cNvCxnSpPr>
            <a:cxnSpLocks/>
          </p:cNvCxnSpPr>
          <p:nvPr/>
        </p:nvCxnSpPr>
        <p:spPr>
          <a:xfrm flipH="1">
            <a:off x="12954000" y="3732431"/>
            <a:ext cx="838200" cy="1334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4B6D50-DB97-F8B2-5B68-020C110A2151}"/>
              </a:ext>
            </a:extLst>
          </p:cNvPr>
          <p:cNvSpPr/>
          <p:nvPr/>
        </p:nvSpPr>
        <p:spPr>
          <a:xfrm>
            <a:off x="13073210" y="3275231"/>
            <a:ext cx="155719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BB848-BE50-697B-873A-9160BEA3AB6C}"/>
              </a:ext>
            </a:extLst>
          </p:cNvPr>
          <p:cNvSpPr txBox="1"/>
          <p:nvPr/>
        </p:nvSpPr>
        <p:spPr>
          <a:xfrm>
            <a:off x="10591800" y="5143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 append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주면 기존 내용을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이어붙인다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2921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AB82E4-9461-C08B-9F2B-A0FE4CC8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4061363" cy="2057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A27BC0-5D81-043E-1C9B-BBD8904C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14086"/>
            <a:ext cx="13740045" cy="42960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381ED6-8B90-2798-EDBC-07641F27291E}"/>
              </a:ext>
            </a:extLst>
          </p:cNvPr>
          <p:cNvSpPr/>
          <p:nvPr/>
        </p:nvSpPr>
        <p:spPr>
          <a:xfrm>
            <a:off x="15392400" y="1257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B48AFB-0111-0CEF-AC72-74CEBDF2809B}"/>
              </a:ext>
            </a:extLst>
          </p:cNvPr>
          <p:cNvCxnSpPr>
            <a:cxnSpLocks/>
          </p:cNvCxnSpPr>
          <p:nvPr/>
        </p:nvCxnSpPr>
        <p:spPr>
          <a:xfrm flipH="1">
            <a:off x="15925800" y="1714500"/>
            <a:ext cx="685800" cy="99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4B5AFF-469B-392E-1F28-2F754162E183}"/>
              </a:ext>
            </a:extLst>
          </p:cNvPr>
          <p:cNvSpPr txBox="1"/>
          <p:nvPr/>
        </p:nvSpPr>
        <p:spPr>
          <a:xfrm>
            <a:off x="12420600" y="2839134"/>
            <a:ext cx="490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없는 파일명을 쓴다면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D42DC9-D177-9501-FD03-DDAAB6DE8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857562"/>
            <a:ext cx="11345041" cy="4934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F7974A-2843-44F2-F4E2-23080B171E42}"/>
              </a:ext>
            </a:extLst>
          </p:cNvPr>
          <p:cNvSpPr txBox="1"/>
          <p:nvPr/>
        </p:nvSpPr>
        <p:spPr>
          <a:xfrm>
            <a:off x="6400800" y="65151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파일명으로 파일을 새로 만들어준다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3F0424-88A6-7EE0-C6F0-F9BB3C8DB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01" y="4720219"/>
            <a:ext cx="16252699" cy="52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5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39856AD-3949-5303-B24B-2B5429390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"/>
            <a:ext cx="14160280" cy="8077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B52A7A-A106-1A74-E26B-F314A81E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200" y="2641600"/>
            <a:ext cx="3508020" cy="25146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39CD1E7-E008-DC73-18E8-72E0E9852195}"/>
              </a:ext>
            </a:extLst>
          </p:cNvPr>
          <p:cNvCxnSpPr>
            <a:cxnSpLocks/>
          </p:cNvCxnSpPr>
          <p:nvPr/>
        </p:nvCxnSpPr>
        <p:spPr>
          <a:xfrm>
            <a:off x="6172200" y="4229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92FFB7-4811-9AE8-9FD1-8164F20C3204}"/>
              </a:ext>
            </a:extLst>
          </p:cNvPr>
          <p:cNvSpPr/>
          <p:nvPr/>
        </p:nvSpPr>
        <p:spPr>
          <a:xfrm>
            <a:off x="3581400" y="3924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D528D-A493-BF78-4262-65950592FA50}"/>
              </a:ext>
            </a:extLst>
          </p:cNvPr>
          <p:cNvSpPr txBox="1"/>
          <p:nvPr/>
        </p:nvSpPr>
        <p:spPr>
          <a:xfrm>
            <a:off x="7315200" y="39243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단위이기에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42EBF2C-9833-8C50-F5F2-CB7E61478D60}"/>
              </a:ext>
            </a:extLst>
          </p:cNvPr>
          <p:cNvCxnSpPr>
            <a:cxnSpLocks/>
          </p:cNvCxnSpPr>
          <p:nvPr/>
        </p:nvCxnSpPr>
        <p:spPr>
          <a:xfrm>
            <a:off x="6172200" y="510745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870231-0772-19D0-EF13-8C97F8514E8B}"/>
              </a:ext>
            </a:extLst>
          </p:cNvPr>
          <p:cNvSpPr txBox="1"/>
          <p:nvPr/>
        </p:nvSpPr>
        <p:spPr>
          <a:xfrm>
            <a:off x="7315200" y="4802653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바꿔서 들어간다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822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BB5955-2ADD-2FFF-E51D-22D1EA7EBAAD}"/>
              </a:ext>
            </a:extLst>
          </p:cNvPr>
          <p:cNvSpPr txBox="1"/>
          <p:nvPr/>
        </p:nvSpPr>
        <p:spPr>
          <a:xfrm>
            <a:off x="685800" y="4953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6AA12-2388-D95A-FADA-E7A8A47A7AF9}"/>
              </a:ext>
            </a:extLst>
          </p:cNvPr>
          <p:cNvSpPr txBox="1"/>
          <p:nvPr/>
        </p:nvSpPr>
        <p:spPr>
          <a:xfrm>
            <a:off x="2971800" y="40767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FilterInputStream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98462-F8B8-9C8A-A74F-D05AAF50DC00}"/>
              </a:ext>
            </a:extLst>
          </p:cNvPr>
          <p:cNvSpPr txBox="1"/>
          <p:nvPr/>
        </p:nvSpPr>
        <p:spPr>
          <a:xfrm>
            <a:off x="9753600" y="40767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F39D3ED7-603C-2E97-7B42-177882578F38}"/>
              </a:ext>
            </a:extLst>
          </p:cNvPr>
          <p:cNvGrpSpPr/>
          <p:nvPr/>
        </p:nvGrpSpPr>
        <p:grpSpPr>
          <a:xfrm rot="5400000">
            <a:off x="4935401" y="55914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9F0123ED-CFA2-4361-89A1-2299F3659FE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824FD0DE-FEC5-4DC9-796B-7699DB49A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F22C35BC-2B6B-E063-13C3-B08127159F1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8C02370F-3C75-7C79-FB3E-303CCDF23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AD7E5D89-A54C-7B46-B0A9-0EF45D35E02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2E0D9C14-494C-1DF7-1EAC-E448D95AA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E32C8F39-426E-1B52-9E53-434FEF900743}"/>
              </a:ext>
            </a:extLst>
          </p:cNvPr>
          <p:cNvGrpSpPr/>
          <p:nvPr/>
        </p:nvGrpSpPr>
        <p:grpSpPr>
          <a:xfrm rot="5400000">
            <a:off x="12048806" y="5660009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EEADA361-81B7-6E09-6076-4983F9F8615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AD5AD14F-E19E-F21F-6A00-ADE3D4FDD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900DF0DE-04EA-F03E-E036-E12D2194AEF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E877B310-7866-FD1E-3651-25525D34E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16BFF5B-882C-F3EC-0E9E-3CE36610A85A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5241C309-72E9-EB39-C974-F974633C2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4AF22B1-0A91-3B3B-E26D-D4CAE2C5C189}"/>
              </a:ext>
            </a:extLst>
          </p:cNvPr>
          <p:cNvSpPr txBox="1"/>
          <p:nvPr/>
        </p:nvSpPr>
        <p:spPr>
          <a:xfrm>
            <a:off x="3213510" y="67437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19D85-1BB1-823A-8C2D-508A6FD42E1E}"/>
              </a:ext>
            </a:extLst>
          </p:cNvPr>
          <p:cNvSpPr txBox="1"/>
          <p:nvPr/>
        </p:nvSpPr>
        <p:spPr>
          <a:xfrm>
            <a:off x="3543300" y="1745709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id="{89BA85CF-EF8D-BFDC-C1BF-B9218654BA4F}"/>
              </a:ext>
            </a:extLst>
          </p:cNvPr>
          <p:cNvGrpSpPr/>
          <p:nvPr/>
        </p:nvGrpSpPr>
        <p:grpSpPr>
          <a:xfrm rot="5400000">
            <a:off x="4935401" y="3208095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id="{E54DA61C-9009-639E-AB61-2C62688EEAD9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46EF24E0-CE31-3771-5B58-9E735B779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CED8284-C1BC-4409-87FA-A246802C2F25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FCBC3F1D-4991-C9DC-81EF-0D206843D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2F800E3C-B9D3-A5CF-23AC-D7A9B0DDBEDC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2ADE9FD6-FEA9-E653-A23D-44942DD40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CF9AA2B-6400-75B9-9783-7C7A66E1E3E9}"/>
              </a:ext>
            </a:extLst>
          </p:cNvPr>
          <p:cNvSpPr txBox="1"/>
          <p:nvPr/>
        </p:nvSpPr>
        <p:spPr>
          <a:xfrm>
            <a:off x="10504304" y="1745709"/>
            <a:ext cx="519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1008">
            <a:extLst>
              <a:ext uri="{FF2B5EF4-FFF2-40B4-BE49-F238E27FC236}">
                <a16:creationId xmlns:a16="http://schemas.microsoft.com/office/drawing/2014/main" id="{E37D11F1-ACFB-CA70-465D-81444ECCD837}"/>
              </a:ext>
            </a:extLst>
          </p:cNvPr>
          <p:cNvGrpSpPr/>
          <p:nvPr/>
        </p:nvGrpSpPr>
        <p:grpSpPr>
          <a:xfrm rot="5400000">
            <a:off x="12044598" y="3097880"/>
            <a:ext cx="720996" cy="587007"/>
            <a:chOff x="9011713" y="5350533"/>
            <a:chExt cx="720996" cy="587007"/>
          </a:xfrm>
        </p:grpSpPr>
        <p:grpSp>
          <p:nvGrpSpPr>
            <p:cNvPr id="32" name="그룹 1009">
              <a:extLst>
                <a:ext uri="{FF2B5EF4-FFF2-40B4-BE49-F238E27FC236}">
                  <a16:creationId xmlns:a16="http://schemas.microsoft.com/office/drawing/2014/main" id="{323F5164-D3CB-1817-11ED-2E73B1A9616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7" name="Object 29">
                <a:extLst>
                  <a:ext uri="{FF2B5EF4-FFF2-40B4-BE49-F238E27FC236}">
                    <a16:creationId xmlns:a16="http://schemas.microsoft.com/office/drawing/2014/main" id="{8A75F24B-CBC2-A679-8023-A0BC0136A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3" name="그룹 1010">
              <a:extLst>
                <a:ext uri="{FF2B5EF4-FFF2-40B4-BE49-F238E27FC236}">
                  <a16:creationId xmlns:a16="http://schemas.microsoft.com/office/drawing/2014/main" id="{8CEBF8C7-C340-EC7C-215D-A5385045BDE0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6" name="Object 32">
                <a:extLst>
                  <a:ext uri="{FF2B5EF4-FFF2-40B4-BE49-F238E27FC236}">
                    <a16:creationId xmlns:a16="http://schemas.microsoft.com/office/drawing/2014/main" id="{CDB6F6D1-6D79-F959-519A-848748FFC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4" name="그룹 1011">
              <a:extLst>
                <a:ext uri="{FF2B5EF4-FFF2-40B4-BE49-F238E27FC236}">
                  <a16:creationId xmlns:a16="http://schemas.microsoft.com/office/drawing/2014/main" id="{530BFFB8-D056-C504-F62F-706FEC47DBA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5" name="Object 35">
                <a:extLst>
                  <a:ext uri="{FF2B5EF4-FFF2-40B4-BE49-F238E27FC236}">
                    <a16:creationId xmlns:a16="http://schemas.microsoft.com/office/drawing/2014/main" id="{35CBD28E-A2C4-BE71-7EBD-43F504D91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81EBDF-8DD3-F094-AC12-01C17C580882}"/>
              </a:ext>
            </a:extLst>
          </p:cNvPr>
          <p:cNvSpPr txBox="1"/>
          <p:nvPr/>
        </p:nvSpPr>
        <p:spPr>
          <a:xfrm>
            <a:off x="10363200" y="67437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618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5918B9-4306-CF84-959F-3FBDC5BB906D}"/>
              </a:ext>
            </a:extLst>
          </p:cNvPr>
          <p:cNvSpPr txBox="1"/>
          <p:nvPr/>
        </p:nvSpPr>
        <p:spPr>
          <a:xfrm>
            <a:off x="685800" y="4953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3C9BD-D1AC-B66C-7670-4C56EFDA927F}"/>
              </a:ext>
            </a:extLst>
          </p:cNvPr>
          <p:cNvSpPr txBox="1"/>
          <p:nvPr/>
        </p:nvSpPr>
        <p:spPr>
          <a:xfrm>
            <a:off x="1752600" y="1485900"/>
            <a:ext cx="1242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 스트림은 혼자서 입출력을 할 수 없다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버퍼는 입출력의 성능을 높여주는 기능을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0CC8996-59E8-457A-82F2-7EA9711C00D0}"/>
              </a:ext>
            </a:extLst>
          </p:cNvPr>
          <p:cNvCxnSpPr>
            <a:cxnSpLocks/>
          </p:cNvCxnSpPr>
          <p:nvPr/>
        </p:nvCxnSpPr>
        <p:spPr>
          <a:xfrm flipH="1" flipV="1">
            <a:off x="6949281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11A787-6924-713F-B35C-416F8FE817F9}"/>
              </a:ext>
            </a:extLst>
          </p:cNvPr>
          <p:cNvCxnSpPr>
            <a:cxnSpLocks/>
          </p:cNvCxnSpPr>
          <p:nvPr/>
        </p:nvCxnSpPr>
        <p:spPr>
          <a:xfrm flipH="1" flipV="1">
            <a:off x="6949281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05E0A1-23E2-4729-E870-C82AD991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039" y="5058559"/>
            <a:ext cx="1670268" cy="2672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14EDD5-5BDC-0351-63E0-A63EDD93B1FE}"/>
              </a:ext>
            </a:extLst>
          </p:cNvPr>
          <p:cNvSpPr txBox="1"/>
          <p:nvPr/>
        </p:nvSpPr>
        <p:spPr>
          <a:xfrm>
            <a:off x="7128529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D2E99F86-AA48-06A0-627D-4C2A3CAA30F2}"/>
              </a:ext>
            </a:extLst>
          </p:cNvPr>
          <p:cNvGrpSpPr/>
          <p:nvPr/>
        </p:nvGrpSpPr>
        <p:grpSpPr>
          <a:xfrm>
            <a:off x="11788475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F46AE76E-7951-504C-4D8A-DAAD2524C43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1C5396A9-351A-2086-975B-C94D5CACB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AACD3ACD-3C69-4E31-F641-075512DED21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F8D68833-669B-1688-1ADE-56253A1B5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622A907A-AC20-A252-167B-D31AC0931A8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0C0C62C0-F52E-D212-38F1-5A9CACC89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A9D3DCFF-8B7C-0245-B50B-3ACB3CAD5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41" y="4816621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F57FB8-305E-F9C7-4279-0C52191325BE}"/>
              </a:ext>
            </a:extLst>
          </p:cNvPr>
          <p:cNvSpPr txBox="1"/>
          <p:nvPr/>
        </p:nvSpPr>
        <p:spPr>
          <a:xfrm>
            <a:off x="12161362" y="4204697"/>
            <a:ext cx="31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기록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하는중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89A51FF-89EC-A2D6-93F4-15E56E6EA088}"/>
              </a:ext>
            </a:extLst>
          </p:cNvPr>
          <p:cNvCxnSpPr>
            <a:cxnSpLocks/>
          </p:cNvCxnSpPr>
          <p:nvPr/>
        </p:nvCxnSpPr>
        <p:spPr>
          <a:xfrm flipH="1" flipV="1">
            <a:off x="6946871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050455-2819-CF59-EA05-438640563DDB}"/>
              </a:ext>
            </a:extLst>
          </p:cNvPr>
          <p:cNvCxnSpPr>
            <a:cxnSpLocks/>
          </p:cNvCxnSpPr>
          <p:nvPr/>
        </p:nvCxnSpPr>
        <p:spPr>
          <a:xfrm flipH="1" flipV="1">
            <a:off x="6946871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F67CA1E-BD18-1110-B4B4-1A748B79E0E9}"/>
              </a:ext>
            </a:extLst>
          </p:cNvPr>
          <p:cNvSpPr txBox="1"/>
          <p:nvPr/>
        </p:nvSpPr>
        <p:spPr>
          <a:xfrm>
            <a:off x="7126119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7E7AE44A-99B3-E606-EF47-212040242C38}"/>
              </a:ext>
            </a:extLst>
          </p:cNvPr>
          <p:cNvGrpSpPr/>
          <p:nvPr/>
        </p:nvGrpSpPr>
        <p:grpSpPr>
          <a:xfrm rot="10800000">
            <a:off x="5997275" y="7071092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id="{B5F2A10F-4AF0-01EE-9510-97401C53DB3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id="{F74630C9-32F3-5278-9F33-C86637499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id="{B871E0D2-A3B6-4A0D-549A-6C4981A21D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id="{827699B1-2B64-8378-3DCC-5FCE39355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7B2B983C-9AFA-0E4E-4E9B-A4ABE8FBF91E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id="{633EFC1A-B52D-CBFA-04F7-B39571E2D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780A5B5-FA1B-4C47-307A-878F44BE9EDF}"/>
              </a:ext>
            </a:extLst>
          </p:cNvPr>
          <p:cNvSpPr txBox="1"/>
          <p:nvPr/>
        </p:nvSpPr>
        <p:spPr>
          <a:xfrm>
            <a:off x="5026656" y="3850806"/>
            <a:ext cx="5086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느려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기다려야 하네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E2798-FA4E-3490-ECF1-C6343816F48A}"/>
              </a:ext>
            </a:extLst>
          </p:cNvPr>
          <p:cNvSpPr txBox="1"/>
          <p:nvPr/>
        </p:nvSpPr>
        <p:spPr>
          <a:xfrm>
            <a:off x="11788475" y="8041468"/>
            <a:ext cx="452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가져오는중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7A76A4-1AFB-88E6-000D-22012547C179}"/>
              </a:ext>
            </a:extLst>
          </p:cNvPr>
          <p:cNvSpPr txBox="1"/>
          <p:nvPr/>
        </p:nvSpPr>
        <p:spPr>
          <a:xfrm>
            <a:off x="4454788" y="8125523"/>
            <a:ext cx="5086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빨리빨리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안주냐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24191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30" grpId="0"/>
      <p:bldP spid="31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45ACF4-01FD-89DF-A861-B572CBFC3D23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3325905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6CCF51-AE3D-F178-19FE-F9E6CCDC4D52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4160793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38FD5A6-6D05-FB95-A006-A9674A85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810" y="3179281"/>
            <a:ext cx="1670268" cy="267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1B80AA-FE55-5F36-7AB2-931B6700D4A5}"/>
              </a:ext>
            </a:extLst>
          </p:cNvPr>
          <p:cNvSpPr txBox="1"/>
          <p:nvPr/>
        </p:nvSpPr>
        <p:spPr>
          <a:xfrm>
            <a:off x="10161448" y="3391062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14DCEC38-6EDA-C493-85C8-53D13ACC3988}"/>
              </a:ext>
            </a:extLst>
          </p:cNvPr>
          <p:cNvGrpSpPr/>
          <p:nvPr/>
        </p:nvGrpSpPr>
        <p:grpSpPr>
          <a:xfrm>
            <a:off x="14800099" y="3451501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3D614E4E-B55F-3481-C946-50438CFD56DF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307AE893-98AE-12BF-80D8-4F708EA65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FFB80909-3473-8B9F-EB63-2C9CB0747AD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B2E5A74B-707F-311C-745B-459D95D21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397458D7-A9CA-1972-F2D1-AFEFA7F5EC28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6F3C58F4-7AC2-91FC-AFDA-A1A7D9269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2E4357BD-198D-19A0-F918-C1EF0F1A7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6" y="3002175"/>
            <a:ext cx="3934313" cy="3060762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0B6DA2-1E76-9601-48E2-A1C01D11B5CA}"/>
              </a:ext>
            </a:extLst>
          </p:cNvPr>
          <p:cNvCxnSpPr>
            <a:cxnSpLocks/>
          </p:cNvCxnSpPr>
          <p:nvPr/>
        </p:nvCxnSpPr>
        <p:spPr>
          <a:xfrm flipH="1" flipV="1">
            <a:off x="9979790" y="4825216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5D08316-9A6B-ABA9-9ED8-B08BA85866D7}"/>
              </a:ext>
            </a:extLst>
          </p:cNvPr>
          <p:cNvCxnSpPr>
            <a:cxnSpLocks/>
          </p:cNvCxnSpPr>
          <p:nvPr/>
        </p:nvCxnSpPr>
        <p:spPr>
          <a:xfrm flipH="1" flipV="1">
            <a:off x="9979790" y="5660104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011CDF-89EA-13EB-1B33-3B4EC56E1F44}"/>
              </a:ext>
            </a:extLst>
          </p:cNvPr>
          <p:cNvSpPr txBox="1"/>
          <p:nvPr/>
        </p:nvSpPr>
        <p:spPr>
          <a:xfrm>
            <a:off x="10159038" y="4890373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0" name="그룹 1008">
            <a:extLst>
              <a:ext uri="{FF2B5EF4-FFF2-40B4-BE49-F238E27FC236}">
                <a16:creationId xmlns:a16="http://schemas.microsoft.com/office/drawing/2014/main" id="{4D73177D-A542-0B94-D008-24F657E3FE64}"/>
              </a:ext>
            </a:extLst>
          </p:cNvPr>
          <p:cNvGrpSpPr/>
          <p:nvPr/>
        </p:nvGrpSpPr>
        <p:grpSpPr>
          <a:xfrm rot="10800000">
            <a:off x="9030194" y="5000208"/>
            <a:ext cx="720996" cy="587007"/>
            <a:chOff x="9011713" y="5350533"/>
            <a:chExt cx="720996" cy="587007"/>
          </a:xfrm>
        </p:grpSpPr>
        <p:grpSp>
          <p:nvGrpSpPr>
            <p:cNvPr id="21" name="그룹 1009">
              <a:extLst>
                <a:ext uri="{FF2B5EF4-FFF2-40B4-BE49-F238E27FC236}">
                  <a16:creationId xmlns:a16="http://schemas.microsoft.com/office/drawing/2014/main" id="{BFA9EB17-6DA2-071A-C094-2D40B2B9E95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6" name="Object 29">
                <a:extLst>
                  <a:ext uri="{FF2B5EF4-FFF2-40B4-BE49-F238E27FC236}">
                    <a16:creationId xmlns:a16="http://schemas.microsoft.com/office/drawing/2014/main" id="{C2969BEC-85E1-3716-6EE8-18A56C8F8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2" name="그룹 1010">
              <a:extLst>
                <a:ext uri="{FF2B5EF4-FFF2-40B4-BE49-F238E27FC236}">
                  <a16:creationId xmlns:a16="http://schemas.microsoft.com/office/drawing/2014/main" id="{2C019A99-5FBA-6F44-541C-8BD783CAEE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5" name="Object 32">
                <a:extLst>
                  <a:ext uri="{FF2B5EF4-FFF2-40B4-BE49-F238E27FC236}">
                    <a16:creationId xmlns:a16="http://schemas.microsoft.com/office/drawing/2014/main" id="{8642C867-3E6F-E7F7-D375-564F5DE9C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1">
              <a:extLst>
                <a:ext uri="{FF2B5EF4-FFF2-40B4-BE49-F238E27FC236}">
                  <a16:creationId xmlns:a16="http://schemas.microsoft.com/office/drawing/2014/main" id="{D0C5E115-41DA-428F-7597-AE486BFD880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4" name="Object 35">
                <a:extLst>
                  <a:ext uri="{FF2B5EF4-FFF2-40B4-BE49-F238E27FC236}">
                    <a16:creationId xmlns:a16="http://schemas.microsoft.com/office/drawing/2014/main" id="{B1D6D7C5-1439-C461-39D5-7BCDA892E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71F6B7-8AE2-F8D7-8AB1-18D88FA64836}"/>
              </a:ext>
            </a:extLst>
          </p:cNvPr>
          <p:cNvGrpSpPr/>
          <p:nvPr/>
        </p:nvGrpSpPr>
        <p:grpSpPr>
          <a:xfrm>
            <a:off x="5054550" y="3162910"/>
            <a:ext cx="3406223" cy="2688799"/>
            <a:chOff x="3276600" y="5735258"/>
            <a:chExt cx="2748642" cy="95008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40FFEE1-4B08-5EAB-3C6B-ED4398795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F2A108D-32C5-2723-42FA-96A3CC1B3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DFF5AB6-30B0-9145-029C-2C474F4F1E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64E4E0-1755-052E-E285-0BD320642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78DB31D-EB69-6DC5-3BDA-636BE1FA3B54}"/>
              </a:ext>
            </a:extLst>
          </p:cNvPr>
          <p:cNvSpPr txBox="1"/>
          <p:nvPr/>
        </p:nvSpPr>
        <p:spPr>
          <a:xfrm>
            <a:off x="5867400" y="2126328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356E-871B-151B-4AED-CF5903225AEA}"/>
              </a:ext>
            </a:extLst>
          </p:cNvPr>
          <p:cNvSpPr txBox="1"/>
          <p:nvPr/>
        </p:nvSpPr>
        <p:spPr>
          <a:xfrm>
            <a:off x="5175600" y="3500702"/>
            <a:ext cx="3127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110110010110100111001010011101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A4D2DBE-A24E-91C9-A061-EF14DFF00C9F}"/>
              </a:ext>
            </a:extLst>
          </p:cNvPr>
          <p:cNvCxnSpPr>
            <a:cxnSpLocks/>
          </p:cNvCxnSpPr>
          <p:nvPr/>
        </p:nvCxnSpPr>
        <p:spPr>
          <a:xfrm>
            <a:off x="6553200" y="5598259"/>
            <a:ext cx="705909" cy="1374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6AC69C-363D-B57C-3300-77B7FB3EB8A8}"/>
              </a:ext>
            </a:extLst>
          </p:cNvPr>
          <p:cNvSpPr txBox="1"/>
          <p:nvPr/>
        </p:nvSpPr>
        <p:spPr>
          <a:xfrm>
            <a:off x="6958638" y="7093172"/>
            <a:ext cx="7290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다른 일을 하는 동안 파일과 주고 받은 데이터를 미리 쌓아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한번에 가져가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1" name="그룹 1008">
            <a:extLst>
              <a:ext uri="{FF2B5EF4-FFF2-40B4-BE49-F238E27FC236}">
                <a16:creationId xmlns:a16="http://schemas.microsoft.com/office/drawing/2014/main" id="{0E2B2680-5D57-9832-6BF0-601C2E139EA4}"/>
              </a:ext>
            </a:extLst>
          </p:cNvPr>
          <p:cNvGrpSpPr/>
          <p:nvPr/>
        </p:nvGrpSpPr>
        <p:grpSpPr>
          <a:xfrm>
            <a:off x="4137405" y="3486262"/>
            <a:ext cx="720996" cy="587007"/>
            <a:chOff x="9011713" y="5350533"/>
            <a:chExt cx="720996" cy="587007"/>
          </a:xfrm>
        </p:grpSpPr>
        <p:grpSp>
          <p:nvGrpSpPr>
            <p:cNvPr id="42" name="그룹 1009">
              <a:extLst>
                <a:ext uri="{FF2B5EF4-FFF2-40B4-BE49-F238E27FC236}">
                  <a16:creationId xmlns:a16="http://schemas.microsoft.com/office/drawing/2014/main" id="{CE37EC80-DC19-2701-0AE0-4AD2BF98DB0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7" name="Object 29">
                <a:extLst>
                  <a:ext uri="{FF2B5EF4-FFF2-40B4-BE49-F238E27FC236}">
                    <a16:creationId xmlns:a16="http://schemas.microsoft.com/office/drawing/2014/main" id="{6A11BA13-B22F-7F7B-75DC-DC352ACE4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3" name="그룹 1010">
              <a:extLst>
                <a:ext uri="{FF2B5EF4-FFF2-40B4-BE49-F238E27FC236}">
                  <a16:creationId xmlns:a16="http://schemas.microsoft.com/office/drawing/2014/main" id="{C6608C85-8815-2557-11C5-540157E23516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6" name="Object 32">
                <a:extLst>
                  <a:ext uri="{FF2B5EF4-FFF2-40B4-BE49-F238E27FC236}">
                    <a16:creationId xmlns:a16="http://schemas.microsoft.com/office/drawing/2014/main" id="{384E89EE-2B70-5449-784A-3F376F48A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4" name="그룹 1011">
              <a:extLst>
                <a:ext uri="{FF2B5EF4-FFF2-40B4-BE49-F238E27FC236}">
                  <a16:creationId xmlns:a16="http://schemas.microsoft.com/office/drawing/2014/main" id="{C7544BB0-F0F8-EDAD-D159-DFE82087972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5" name="Object 35">
                <a:extLst>
                  <a:ext uri="{FF2B5EF4-FFF2-40B4-BE49-F238E27FC236}">
                    <a16:creationId xmlns:a16="http://schemas.microsoft.com/office/drawing/2014/main" id="{3335C191-41A3-E956-2CDF-76F5ED0CA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48" name="그룹 1008">
            <a:extLst>
              <a:ext uri="{FF2B5EF4-FFF2-40B4-BE49-F238E27FC236}">
                <a16:creationId xmlns:a16="http://schemas.microsoft.com/office/drawing/2014/main" id="{1BEF19DF-7EBD-6BF3-3BDD-CA4DEBB74E97}"/>
              </a:ext>
            </a:extLst>
          </p:cNvPr>
          <p:cNvGrpSpPr/>
          <p:nvPr/>
        </p:nvGrpSpPr>
        <p:grpSpPr>
          <a:xfrm rot="10800000">
            <a:off x="4103337" y="4924473"/>
            <a:ext cx="720996" cy="587007"/>
            <a:chOff x="9011713" y="5350533"/>
            <a:chExt cx="720996" cy="587007"/>
          </a:xfrm>
        </p:grpSpPr>
        <p:grpSp>
          <p:nvGrpSpPr>
            <p:cNvPr id="49" name="그룹 1009">
              <a:extLst>
                <a:ext uri="{FF2B5EF4-FFF2-40B4-BE49-F238E27FC236}">
                  <a16:creationId xmlns:a16="http://schemas.microsoft.com/office/drawing/2014/main" id="{2819E254-CEE9-D8BA-70FE-A74EEFC75588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4" name="Object 29">
                <a:extLst>
                  <a:ext uri="{FF2B5EF4-FFF2-40B4-BE49-F238E27FC236}">
                    <a16:creationId xmlns:a16="http://schemas.microsoft.com/office/drawing/2014/main" id="{D61D13BB-39FC-0971-5BB8-8C6A4BACA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0" name="그룹 1010">
              <a:extLst>
                <a:ext uri="{FF2B5EF4-FFF2-40B4-BE49-F238E27FC236}">
                  <a16:creationId xmlns:a16="http://schemas.microsoft.com/office/drawing/2014/main" id="{DBE72524-FBA9-1EB7-5A3D-3A83191DCFD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53" name="Object 32">
                <a:extLst>
                  <a:ext uri="{FF2B5EF4-FFF2-40B4-BE49-F238E27FC236}">
                    <a16:creationId xmlns:a16="http://schemas.microsoft.com/office/drawing/2014/main" id="{CE7D979E-25D5-3D9C-9716-7925AD2C0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1" name="그룹 1011">
              <a:extLst>
                <a:ext uri="{FF2B5EF4-FFF2-40B4-BE49-F238E27FC236}">
                  <a16:creationId xmlns:a16="http://schemas.microsoft.com/office/drawing/2014/main" id="{350E1B3B-EF49-C25A-1367-73451CE136F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52" name="Object 35">
                <a:extLst>
                  <a:ext uri="{FF2B5EF4-FFF2-40B4-BE49-F238E27FC236}">
                    <a16:creationId xmlns:a16="http://schemas.microsoft.com/office/drawing/2014/main" id="{C4EA11B7-CFFD-6F6C-209B-AAD255B6A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417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1723381" y="529590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F7CABCC-14D6-5D27-2CCF-2F9916B7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31563"/>
            <a:ext cx="13316533" cy="6719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977648-1AB3-BB65-ABBC-7CD80404632C}"/>
              </a:ext>
            </a:extLst>
          </p:cNvPr>
          <p:cNvSpPr txBox="1"/>
          <p:nvPr/>
        </p:nvSpPr>
        <p:spPr>
          <a:xfrm>
            <a:off x="685800" y="4953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예제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00B892E-448A-2527-D0FD-32645EC8C09C}"/>
              </a:ext>
            </a:extLst>
          </p:cNvPr>
          <p:cNvCxnSpPr>
            <a:cxnSpLocks/>
          </p:cNvCxnSpPr>
          <p:nvPr/>
        </p:nvCxnSpPr>
        <p:spPr>
          <a:xfrm>
            <a:off x="12173533" y="3810668"/>
            <a:ext cx="381000" cy="102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25430-4F48-1F78-31CD-D623D4AD1C1F}"/>
              </a:ext>
            </a:extLst>
          </p:cNvPr>
          <p:cNvSpPr/>
          <p:nvPr/>
        </p:nvSpPr>
        <p:spPr>
          <a:xfrm>
            <a:off x="10725733" y="3353468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98FE8-F4A9-8664-859E-1D16BEF55878}"/>
              </a:ext>
            </a:extLst>
          </p:cNvPr>
          <p:cNvSpPr txBox="1"/>
          <p:nvPr/>
        </p:nvSpPr>
        <p:spPr>
          <a:xfrm>
            <a:off x="10268533" y="49911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두번째 매개변수로 버퍼의 사이즈를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지정할수도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8K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0DB3FE-B021-E655-CF56-45F6617885F9}"/>
              </a:ext>
            </a:extLst>
          </p:cNvPr>
          <p:cNvCxnSpPr>
            <a:cxnSpLocks/>
          </p:cNvCxnSpPr>
          <p:nvPr/>
        </p:nvCxnSpPr>
        <p:spPr>
          <a:xfrm>
            <a:off x="4357913" y="6820763"/>
            <a:ext cx="1395186" cy="456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243A11-4372-6FD5-7E69-0F416B5DBB73}"/>
              </a:ext>
            </a:extLst>
          </p:cNvPr>
          <p:cNvSpPr/>
          <p:nvPr/>
        </p:nvSpPr>
        <p:spPr>
          <a:xfrm>
            <a:off x="1099132" y="6516826"/>
            <a:ext cx="3244267" cy="607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B26D6-1D1F-7D32-D34C-0DC7D3D9C616}"/>
              </a:ext>
            </a:extLst>
          </p:cNvPr>
          <p:cNvSpPr txBox="1"/>
          <p:nvPr/>
        </p:nvSpPr>
        <p:spPr>
          <a:xfrm>
            <a:off x="6115960" y="7124700"/>
            <a:ext cx="1107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21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6F1B97-14EB-FB1B-1B2A-A90DDA8DEF23}"/>
              </a:ext>
            </a:extLst>
          </p:cNvPr>
          <p:cNvSpPr txBox="1"/>
          <p:nvPr/>
        </p:nvSpPr>
        <p:spPr>
          <a:xfrm>
            <a:off x="762000" y="3429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예제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5CB556-A69F-9AF6-A9BB-8DB1FBD2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6" y="1331686"/>
            <a:ext cx="17799648" cy="533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C0CEC-71BB-9A67-F8FC-7F1798122E14}"/>
              </a:ext>
            </a:extLst>
          </p:cNvPr>
          <p:cNvSpPr txBox="1"/>
          <p:nvPr/>
        </p:nvSpPr>
        <p:spPr>
          <a:xfrm>
            <a:off x="2286000" y="8039100"/>
            <a:ext cx="1531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바이트 스트림을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감싼것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이기에 사용방법에 차이가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751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C91E0E-4ECA-34C4-FFEE-7FF932DD7211}"/>
              </a:ext>
            </a:extLst>
          </p:cNvPr>
          <p:cNvCxnSpPr>
            <a:cxnSpLocks/>
          </p:cNvCxnSpPr>
          <p:nvPr/>
        </p:nvCxnSpPr>
        <p:spPr>
          <a:xfrm flipH="1" flipV="1">
            <a:off x="9790943" y="4238475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18D769-B409-6D19-4FCB-3DA1DD09C7E3}"/>
              </a:ext>
            </a:extLst>
          </p:cNvPr>
          <p:cNvCxnSpPr>
            <a:cxnSpLocks/>
          </p:cNvCxnSpPr>
          <p:nvPr/>
        </p:nvCxnSpPr>
        <p:spPr>
          <a:xfrm flipH="1" flipV="1">
            <a:off x="9790943" y="5073363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BA0589-58EF-C21C-E5B9-F3A20AAE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810" y="3179281"/>
            <a:ext cx="1670268" cy="267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46482-B8ED-6DBD-CE8E-A31CFB369860}"/>
              </a:ext>
            </a:extLst>
          </p:cNvPr>
          <p:cNvSpPr txBox="1"/>
          <p:nvPr/>
        </p:nvSpPr>
        <p:spPr>
          <a:xfrm>
            <a:off x="9970191" y="4303632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4939C111-1EB4-AAA0-ACE1-628BE630806C}"/>
              </a:ext>
            </a:extLst>
          </p:cNvPr>
          <p:cNvGrpSpPr/>
          <p:nvPr/>
        </p:nvGrpSpPr>
        <p:grpSpPr>
          <a:xfrm>
            <a:off x="14630137" y="4364071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B103D8F2-D1D6-E0F3-F5E7-C9DEA3606F81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FCBE588B-0A86-F434-B108-943E4C82E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03146068-C782-C7B5-D961-B118BD454E31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9B0E0D5B-4B83-EA1C-0B38-A47345D8E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A37DC8FA-E022-A6C0-123D-B6BBCF25171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528AD74B-97DF-BCAC-538B-568904043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0F1CD3E-29E3-C715-D7FA-4C2CAD79E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2985115"/>
            <a:ext cx="3934313" cy="306076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BC6191-4723-39E6-EA9C-52CC8C390706}"/>
              </a:ext>
            </a:extLst>
          </p:cNvPr>
          <p:cNvGrpSpPr/>
          <p:nvPr/>
        </p:nvGrpSpPr>
        <p:grpSpPr>
          <a:xfrm>
            <a:off x="5432977" y="3162910"/>
            <a:ext cx="3406223" cy="2688799"/>
            <a:chOff x="3276600" y="5735258"/>
            <a:chExt cx="2748642" cy="95008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9616935-B13A-4503-4BC3-2CBDA59F7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6B25BB3-819B-B0B3-EE48-C3624BCC31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486E00A-8C85-FA0F-47E0-37EBF5156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AC2A73F-2FFC-FCF3-22B0-7BC0BCEBF8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1F445E8-8F31-F78E-AF15-53EE5FDA7CE0}"/>
              </a:ext>
            </a:extLst>
          </p:cNvPr>
          <p:cNvSpPr txBox="1"/>
          <p:nvPr/>
        </p:nvSpPr>
        <p:spPr>
          <a:xfrm>
            <a:off x="6245827" y="2126328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FD2C3-E0A3-C77B-ED56-D536F24AD294}"/>
              </a:ext>
            </a:extLst>
          </p:cNvPr>
          <p:cNvSpPr txBox="1"/>
          <p:nvPr/>
        </p:nvSpPr>
        <p:spPr>
          <a:xfrm>
            <a:off x="5554027" y="3500702"/>
            <a:ext cx="3127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110110010110100111001010011101</a:t>
            </a:r>
          </a:p>
        </p:txBody>
      </p:sp>
      <p:grpSp>
        <p:nvGrpSpPr>
          <p:cNvPr id="37" name="그룹 1008">
            <a:extLst>
              <a:ext uri="{FF2B5EF4-FFF2-40B4-BE49-F238E27FC236}">
                <a16:creationId xmlns:a16="http://schemas.microsoft.com/office/drawing/2014/main" id="{DF9C147E-149F-ABEA-2C4A-82FAED3FA470}"/>
              </a:ext>
            </a:extLst>
          </p:cNvPr>
          <p:cNvGrpSpPr/>
          <p:nvPr/>
        </p:nvGrpSpPr>
        <p:grpSpPr>
          <a:xfrm>
            <a:off x="4404019" y="4272946"/>
            <a:ext cx="720996" cy="587007"/>
            <a:chOff x="9011713" y="5350533"/>
            <a:chExt cx="720996" cy="587007"/>
          </a:xfrm>
        </p:grpSpPr>
        <p:grpSp>
          <p:nvGrpSpPr>
            <p:cNvPr id="38" name="그룹 1009">
              <a:extLst>
                <a:ext uri="{FF2B5EF4-FFF2-40B4-BE49-F238E27FC236}">
                  <a16:creationId xmlns:a16="http://schemas.microsoft.com/office/drawing/2014/main" id="{BD3E8A57-FBB3-04C7-5409-558DE30D78F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3" name="Object 29">
                <a:extLst>
                  <a:ext uri="{FF2B5EF4-FFF2-40B4-BE49-F238E27FC236}">
                    <a16:creationId xmlns:a16="http://schemas.microsoft.com/office/drawing/2014/main" id="{CECD1BCA-8699-F8E3-4136-E22688C20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0">
              <a:extLst>
                <a:ext uri="{FF2B5EF4-FFF2-40B4-BE49-F238E27FC236}">
                  <a16:creationId xmlns:a16="http://schemas.microsoft.com/office/drawing/2014/main" id="{8FBA2CE0-E2CD-F240-8D43-7BD3E496884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2" name="Object 32">
                <a:extLst>
                  <a:ext uri="{FF2B5EF4-FFF2-40B4-BE49-F238E27FC236}">
                    <a16:creationId xmlns:a16="http://schemas.microsoft.com/office/drawing/2014/main" id="{98A0FC31-E97A-8E22-C393-B79240CBE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0" name="그룹 1011">
              <a:extLst>
                <a:ext uri="{FF2B5EF4-FFF2-40B4-BE49-F238E27FC236}">
                  <a16:creationId xmlns:a16="http://schemas.microsoft.com/office/drawing/2014/main" id="{7E3E5742-D5BB-89BF-7BA4-91A7044389B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1" name="Object 35">
                <a:extLst>
                  <a:ext uri="{FF2B5EF4-FFF2-40B4-BE49-F238E27FC236}">
                    <a16:creationId xmlns:a16="http://schemas.microsoft.com/office/drawing/2014/main" id="{E72F8305-12AF-3DDB-8253-DDE94B9A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44" name="그룹 1008">
            <a:extLst>
              <a:ext uri="{FF2B5EF4-FFF2-40B4-BE49-F238E27FC236}">
                <a16:creationId xmlns:a16="http://schemas.microsoft.com/office/drawing/2014/main" id="{727D00EA-120D-3F22-909F-17987E6AD703}"/>
              </a:ext>
            </a:extLst>
          </p:cNvPr>
          <p:cNvGrpSpPr/>
          <p:nvPr/>
        </p:nvGrpSpPr>
        <p:grpSpPr>
          <a:xfrm>
            <a:off x="8954573" y="4396115"/>
            <a:ext cx="720996" cy="587007"/>
            <a:chOff x="9011713" y="5350533"/>
            <a:chExt cx="720996" cy="587007"/>
          </a:xfrm>
        </p:grpSpPr>
        <p:grpSp>
          <p:nvGrpSpPr>
            <p:cNvPr id="45" name="그룹 1009">
              <a:extLst>
                <a:ext uri="{FF2B5EF4-FFF2-40B4-BE49-F238E27FC236}">
                  <a16:creationId xmlns:a16="http://schemas.microsoft.com/office/drawing/2014/main" id="{723E798E-825B-CF9D-F9A7-42798915085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id="{8B500B76-4CA3-78AC-6034-5B57EE940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6" name="그룹 1010">
              <a:extLst>
                <a:ext uri="{FF2B5EF4-FFF2-40B4-BE49-F238E27FC236}">
                  <a16:creationId xmlns:a16="http://schemas.microsoft.com/office/drawing/2014/main" id="{028784CC-6D39-B450-E3F2-1F4FD1430831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9" name="Object 32">
                <a:extLst>
                  <a:ext uri="{FF2B5EF4-FFF2-40B4-BE49-F238E27FC236}">
                    <a16:creationId xmlns:a16="http://schemas.microsoft.com/office/drawing/2014/main" id="{20AB0B88-3BA6-EF7C-2C5C-F4E3D1ED7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7" name="그룹 1011">
              <a:extLst>
                <a:ext uri="{FF2B5EF4-FFF2-40B4-BE49-F238E27FC236}">
                  <a16:creationId xmlns:a16="http://schemas.microsoft.com/office/drawing/2014/main" id="{30A2FE28-070E-AD90-58AC-E3E10FF9C34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8" name="Object 35">
                <a:extLst>
                  <a:ext uri="{FF2B5EF4-FFF2-40B4-BE49-F238E27FC236}">
                    <a16:creationId xmlns:a16="http://schemas.microsoft.com/office/drawing/2014/main" id="{F9C881E9-0EFF-2C74-6891-291665626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DE19AC2-F0B0-9996-172F-42876E2D657C}"/>
              </a:ext>
            </a:extLst>
          </p:cNvPr>
          <p:cNvSpPr txBox="1"/>
          <p:nvPr/>
        </p:nvSpPr>
        <p:spPr>
          <a:xfrm>
            <a:off x="2097516" y="6333174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버퍼로 데이터를 쌓는다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34201D-3343-610B-E103-99DCEFBE682F}"/>
              </a:ext>
            </a:extLst>
          </p:cNvPr>
          <p:cNvSpPr txBox="1"/>
          <p:nvPr/>
        </p:nvSpPr>
        <p:spPr>
          <a:xfrm>
            <a:off x="8173484" y="6056174"/>
            <a:ext cx="387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버퍼가 가득차면 파일로 전송한다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979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1B080B-75CC-56F7-DAFD-8E3B32B9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"/>
            <a:ext cx="13487400" cy="74527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535342-890E-605D-924B-1B318F6B8665}"/>
              </a:ext>
            </a:extLst>
          </p:cNvPr>
          <p:cNvCxnSpPr>
            <a:cxnSpLocks/>
          </p:cNvCxnSpPr>
          <p:nvPr/>
        </p:nvCxnSpPr>
        <p:spPr>
          <a:xfrm>
            <a:off x="4876800" y="5829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F3346F-3628-5BD7-7532-938A6C67EC85}"/>
              </a:ext>
            </a:extLst>
          </p:cNvPr>
          <p:cNvSpPr/>
          <p:nvPr/>
        </p:nvSpPr>
        <p:spPr>
          <a:xfrm>
            <a:off x="1066800" y="5524500"/>
            <a:ext cx="3810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D503A-8C08-3793-58D3-BF8FFE24519A}"/>
              </a:ext>
            </a:extLst>
          </p:cNvPr>
          <p:cNvSpPr txBox="1"/>
          <p:nvPr/>
        </p:nvSpPr>
        <p:spPr>
          <a:xfrm>
            <a:off x="6172200" y="5524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하지 않는다면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E7821B-5BFD-304F-3F29-06D3DE0A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55" y="7590655"/>
            <a:ext cx="4723959" cy="2514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D9BC58-684C-C704-DEE6-C52F406F29C0}"/>
              </a:ext>
            </a:extLst>
          </p:cNvPr>
          <p:cNvSpPr txBox="1"/>
          <p:nvPr/>
        </p:nvSpPr>
        <p:spPr>
          <a:xfrm>
            <a:off x="6477000" y="8724900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버퍼에만 쌓여 있고 파일로 전송을 하지 못했다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27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2DB4C-43F7-17F4-EB20-86A4DF57EC84}"/>
              </a:ext>
            </a:extLst>
          </p:cNvPr>
          <p:cNvSpPr txBox="1"/>
          <p:nvPr/>
        </p:nvSpPr>
        <p:spPr>
          <a:xfrm>
            <a:off x="3048000" y="3467100"/>
            <a:ext cx="1242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내부에서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flush()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호출하여 버퍼가 다 차지 않아도 비워준다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742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B1340D-33F3-371D-8613-8683AB43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95300"/>
            <a:ext cx="15331439" cy="739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2AD171B-419E-07A8-723D-7E4D4FCBDF9F}"/>
              </a:ext>
            </a:extLst>
          </p:cNvPr>
          <p:cNvCxnSpPr>
            <a:cxnSpLocks/>
          </p:cNvCxnSpPr>
          <p:nvPr/>
        </p:nvCxnSpPr>
        <p:spPr>
          <a:xfrm>
            <a:off x="4876800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86DBED-C291-E878-9488-DB60EAED2C50}"/>
              </a:ext>
            </a:extLst>
          </p:cNvPr>
          <p:cNvSpPr/>
          <p:nvPr/>
        </p:nvSpPr>
        <p:spPr>
          <a:xfrm>
            <a:off x="2286000" y="5905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0BDB6-61C9-221E-C8FB-49CCA030E56D}"/>
              </a:ext>
            </a:extLst>
          </p:cNvPr>
          <p:cNvSpPr txBox="1"/>
          <p:nvPr/>
        </p:nvSpPr>
        <p:spPr>
          <a:xfrm>
            <a:off x="6172200" y="5905500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flush()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호출하는 기능이 없기에 버퍼를 비우지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3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16F07-5E43-D848-FFFB-1F1258FC4388}"/>
              </a:ext>
            </a:extLst>
          </p:cNvPr>
          <p:cNvSpPr txBox="1"/>
          <p:nvPr/>
        </p:nvSpPr>
        <p:spPr>
          <a:xfrm>
            <a:off x="4114800" y="4229100"/>
            <a:ext cx="1043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외에도 많은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058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33400" y="381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57287" y="800100"/>
            <a:ext cx="165211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original.txt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만들어 아무 내용이나 넣고 해당 파일을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내용을 읽어 콘솔창에 출력해보자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스트림이기에 한글은 쓰지 말자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단위로 계산하면 한글도 가능은 하나 난이도가 올라간다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파일의 경로는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Properties -&gt; Location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복사하자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74F038-7D17-4F05-5831-9E732A033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48100"/>
            <a:ext cx="4486503" cy="610006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8CDF37E-F5CD-20C3-9352-05F0ED200BF0}"/>
              </a:ext>
            </a:extLst>
          </p:cNvPr>
          <p:cNvCxnSpPr>
            <a:cxnSpLocks/>
          </p:cNvCxnSpPr>
          <p:nvPr/>
        </p:nvCxnSpPr>
        <p:spPr>
          <a:xfrm>
            <a:off x="8382000" y="930101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787B1-332E-4CFF-1F2D-7D60B503D1F7}"/>
              </a:ext>
            </a:extLst>
          </p:cNvPr>
          <p:cNvSpPr/>
          <p:nvPr/>
        </p:nvSpPr>
        <p:spPr>
          <a:xfrm>
            <a:off x="6955744" y="909677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259E5-3E44-EF21-C8FD-899E34E417B2}"/>
              </a:ext>
            </a:extLst>
          </p:cNvPr>
          <p:cNvSpPr txBox="1"/>
          <p:nvPr/>
        </p:nvSpPr>
        <p:spPr>
          <a:xfrm>
            <a:off x="9637486" y="9002204"/>
            <a:ext cx="605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확장자를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적어줘야한다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1EEA91-8859-0CA6-5CDE-FF67E9E90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3993009"/>
            <a:ext cx="5823287" cy="337662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7302C8-CD1F-58C0-3753-0C919E73159A}"/>
              </a:ext>
            </a:extLst>
          </p:cNvPr>
          <p:cNvSpPr/>
          <p:nvPr/>
        </p:nvSpPr>
        <p:spPr>
          <a:xfrm>
            <a:off x="1179058" y="4229333"/>
            <a:ext cx="725942" cy="320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9A7DCE-AE3F-A3D4-75CD-7810D20E8B2B}"/>
              </a:ext>
            </a:extLst>
          </p:cNvPr>
          <p:cNvSpPr/>
          <p:nvPr/>
        </p:nvSpPr>
        <p:spPr>
          <a:xfrm>
            <a:off x="4495800" y="7014262"/>
            <a:ext cx="725942" cy="320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55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E7BB62-3A69-8D61-2029-8C35FAF88C23}"/>
              </a:ext>
            </a:extLst>
          </p:cNvPr>
          <p:cNvSpPr txBox="1"/>
          <p:nvPr/>
        </p:nvSpPr>
        <p:spPr>
          <a:xfrm>
            <a:off x="883443" y="571500"/>
            <a:ext cx="16521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original.txt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파일의 내용을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읽은후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original_copy.txt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출력을 하여 파일을 복사해보자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590B5-C863-81C1-8745-434242FC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33700"/>
            <a:ext cx="1179714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03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FCFD7E-1F85-385E-4396-41BD1DCE415E}"/>
              </a:ext>
            </a:extLst>
          </p:cNvPr>
          <p:cNvSpPr txBox="1"/>
          <p:nvPr/>
        </p:nvSpPr>
        <p:spPr>
          <a:xfrm>
            <a:off x="685800" y="419100"/>
            <a:ext cx="165211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 바이트 기반으로 파일을 읽은 후 다른 이름으로 다시 출력하여 파일을 복사했다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파일들은 바이트 단위로 기록이 되기에  해당 소스코드 그대로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jpg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그림파일 역시 복사가 가능하다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그림 파일로 변경하여 복사가 되는지 실험해보자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19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7696200" y="3009900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I/O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486400" y="4533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 / Output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약자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https://search.pstatic.net/common/?src=http%3A%2F%2Fshop1.phinf.naver.net%2F20230407_156%2F1680851079622nkFWr_JPEG%2F81986859343781772_126286745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81602"/>
            <a:ext cx="38862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shop1.phinf.naver.net%2F20230414_148%2F1681433429315NNFA7_JPEG%2Fplus0_1000071974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921332"/>
            <a:ext cx="3655934" cy="36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482262" y="66675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482262" y="7812226"/>
            <a:ext cx="768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D29A58-633C-CA3B-D457-7BC6CD266C3F}"/>
              </a:ext>
            </a:extLst>
          </p:cNvPr>
          <p:cNvSpPr txBox="1"/>
          <p:nvPr/>
        </p:nvSpPr>
        <p:spPr>
          <a:xfrm>
            <a:off x="685800" y="419100"/>
            <a:ext cx="16521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파일복사 프로그램의 성능 개선을 위해 입출력 모두 버퍼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적용해보자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067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문자스트림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18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71500"/>
            <a:ext cx="7620000" cy="7274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667000" y="8572500"/>
            <a:ext cx="1417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데이터들을 효율적으로 관리하기 위한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447800" y="4953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인터페이스들의 계층도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634915" y="6848614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5486400" y="3953014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4331726" y="5067300"/>
            <a:ext cx="2851485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7183211" y="5067300"/>
            <a:ext cx="28956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382000" y="684861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2877800" y="5638891"/>
            <a:ext cx="3393622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638800" y="4156214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Collection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706802" y="70518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9653100" y="7070035"/>
            <a:ext cx="148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3867291" y="5842091"/>
            <a:ext cx="15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5486400" y="1638300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943600" y="1841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Iterable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>
            <a:off x="7183211" y="2752586"/>
            <a:ext cx="0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55872" y="8705890"/>
            <a:ext cx="1224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자료구조들은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개중 하나의 자식들이다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793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35316"/>
              </p:ext>
            </p:extLst>
          </p:nvPr>
        </p:nvGraphicFramePr>
        <p:xfrm>
          <a:off x="3505200" y="2400300"/>
          <a:ext cx="11125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인터페이스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List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ea typeface="G마켓 산스 Medium" panose="02000000000000000000"/>
                        </a:rPr>
                        <a:t>차례대로 모여 있는 데이터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ea typeface="G마켓 산스 Medium" panose="02000000000000000000"/>
                        </a:rPr>
                        <a:t>중복허용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ArrayList</a:t>
                      </a:r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, LinkedList, Stack, Vector </a:t>
                      </a:r>
                      <a:r>
                        <a:rPr lang="ko-KR" altLang="en-US" sz="2800" baseline="0">
                          <a:ea typeface="G마켓 산스 Medium" panose="02000000000000000000"/>
                        </a:rPr>
                        <a:t>등등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Set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순서가 없는 데이터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중복허용 안함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HashSet,</a:t>
                      </a:r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 TreeSet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map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키와 값의</a:t>
                      </a:r>
                      <a:r>
                        <a:rPr lang="ko-KR" altLang="en-US" sz="2800" baseline="0">
                          <a:ea typeface="G마켓 산스 Medium" panose="02000000000000000000"/>
                        </a:rPr>
                        <a:t> 쌍으로 이루어진 데이터</a:t>
                      </a:r>
                      <a:endParaRPr lang="en-US" altLang="ko-KR" sz="28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 baseline="0">
                          <a:ea typeface="G마켓 산스 Medium" panose="02000000000000000000"/>
                        </a:rPr>
                        <a:t>키는 중복허용 안함</a:t>
                      </a:r>
                      <a:endParaRPr lang="en-US" altLang="ko-KR" sz="28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HashMap, TreeMap, Hashtable, Properties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94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90600" y="419100"/>
            <a:ext cx="859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06311" y="1273007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중복허용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저장순서 있음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286000" y="492781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858000" y="2032219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982811" y="3146505"/>
            <a:ext cx="45720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54811" y="3146505"/>
            <a:ext cx="4454978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11312978" y="4927819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038465" y="2235419"/>
            <a:ext cx="1544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748287" y="5131019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465378" y="5149240"/>
            <a:ext cx="3927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6951889" y="4927819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8554811" y="3146505"/>
            <a:ext cx="93889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7315199" y="5131019"/>
            <a:ext cx="318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286000" y="7266276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3982811" y="6042105"/>
            <a:ext cx="0" cy="12241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748287" y="7469476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55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90600" y="4191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265923"/>
            <a:ext cx="1691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개선한것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따라서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권장한다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89635"/>
            <a:ext cx="9829800" cy="43353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048500"/>
            <a:ext cx="2652000" cy="1981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1973808"/>
            <a:ext cx="8418005" cy="29410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0" y="5219700"/>
            <a:ext cx="2438400" cy="45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3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43100"/>
            <a:ext cx="8313854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29200" y="71247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배열을 사용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5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70815"/>
            <a:ext cx="7771336" cy="44392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819900"/>
            <a:ext cx="11615174" cy="1219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05600" y="7886700"/>
            <a:ext cx="1371600" cy="434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53400" y="801624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잦은 배열교체는 성능저하를 불러온다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200400" y="3771900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724400" y="34671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내부적으로 배열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[20]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만들어 교체한다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4838700"/>
            <a:ext cx="1404938" cy="13630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590800" y="5944969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14800" y="5640169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그렇다고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사이즈가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인건 아니다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8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28700" y="379452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74735" y="1487448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단방향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415" y="3390900"/>
            <a:ext cx="6097585" cy="3505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4300"/>
            <a:ext cx="8646981" cy="29718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05600" y="4533900"/>
            <a:ext cx="5791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63000" y="36011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676900" y="5715000"/>
            <a:ext cx="6972300" cy="419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85185" y="605245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90600" y="2667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265923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연속되지 않은공간에 데이터를 할당하여 앞뒤로 링크 시켜놓음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943600" y="24003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753100" y="6351314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590800" y="3862645"/>
            <a:ext cx="2590800" cy="976055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971800" y="4065845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5181600" y="3862645"/>
            <a:ext cx="2590800" cy="976055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5562600" y="4065845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0x0002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772400" y="3848100"/>
            <a:ext cx="2590800" cy="976055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153400" y="4051300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0x0003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363200" y="3848100"/>
            <a:ext cx="2590800" cy="976055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744200" y="4051300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0x0004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6538469" y="4650620"/>
            <a:ext cx="1135634" cy="675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5146882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 삭제시 뒤의 요소들을 앞으로 당기는 작업을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n개의 노드를 가지고 연결된 리스트의 표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2" y="7371916"/>
            <a:ext cx="11873374" cy="257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568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04900"/>
            <a:ext cx="11385698" cy="571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1790700"/>
            <a:ext cx="12192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91600" y="22479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이역시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상속받아 구현한 클래스 이기에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사용법이 똑같다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90800" y="84963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습관화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912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410200" y="2026106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VS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5"/>
          <p:cNvGrpSpPr/>
          <p:nvPr/>
        </p:nvGrpSpPr>
        <p:grpSpPr>
          <a:xfrm>
            <a:off x="2011952" y="5295900"/>
            <a:ext cx="121648" cy="121648"/>
            <a:chOff x="2538912" y="5995179"/>
            <a:chExt cx="121648" cy="121648"/>
          </a:xfrm>
        </p:grpSpPr>
        <p:pic>
          <p:nvPicPr>
            <p:cNvPr id="7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6"/>
          <p:cNvGrpSpPr/>
          <p:nvPr/>
        </p:nvGrpSpPr>
        <p:grpSpPr>
          <a:xfrm>
            <a:off x="2011952" y="6155533"/>
            <a:ext cx="121648" cy="121648"/>
            <a:chOff x="2538912" y="6854812"/>
            <a:chExt cx="121648" cy="121648"/>
          </a:xfrm>
        </p:grpSpPr>
        <p:pic>
          <p:nvPicPr>
            <p:cNvPr id="9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7"/>
          <p:cNvGrpSpPr/>
          <p:nvPr/>
        </p:nvGrpSpPr>
        <p:grpSpPr>
          <a:xfrm>
            <a:off x="2011952" y="7015167"/>
            <a:ext cx="121648" cy="121648"/>
            <a:chOff x="2538912" y="7714446"/>
            <a:chExt cx="121648" cy="121648"/>
          </a:xfrm>
        </p:grpSpPr>
        <p:pic>
          <p:nvPicPr>
            <p:cNvPr id="11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8"/>
          <p:cNvGrpSpPr/>
          <p:nvPr/>
        </p:nvGrpSpPr>
        <p:grpSpPr>
          <a:xfrm>
            <a:off x="2011952" y="7874801"/>
            <a:ext cx="121648" cy="121648"/>
            <a:chOff x="2538912" y="8574080"/>
            <a:chExt cx="121648" cy="121648"/>
          </a:xfrm>
        </p:grpSpPr>
        <p:pic>
          <p:nvPicPr>
            <p:cNvPr id="1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4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5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6" name="그룹 1029"/>
          <p:cNvGrpSpPr/>
          <p:nvPr/>
        </p:nvGrpSpPr>
        <p:grpSpPr>
          <a:xfrm>
            <a:off x="10622335" y="5219700"/>
            <a:ext cx="121648" cy="121648"/>
            <a:chOff x="10622335" y="6002381"/>
            <a:chExt cx="121648" cy="121648"/>
          </a:xfrm>
        </p:grpSpPr>
        <p:pic>
          <p:nvPicPr>
            <p:cNvPr id="17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0"/>
          <p:cNvGrpSpPr/>
          <p:nvPr/>
        </p:nvGrpSpPr>
        <p:grpSpPr>
          <a:xfrm>
            <a:off x="10622335" y="6079334"/>
            <a:ext cx="121648" cy="121648"/>
            <a:chOff x="10622335" y="6862015"/>
            <a:chExt cx="121648" cy="121648"/>
          </a:xfrm>
        </p:grpSpPr>
        <p:pic>
          <p:nvPicPr>
            <p:cNvPr id="19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1"/>
          <p:cNvGrpSpPr/>
          <p:nvPr/>
        </p:nvGrpSpPr>
        <p:grpSpPr>
          <a:xfrm>
            <a:off x="10622335" y="6938967"/>
            <a:ext cx="121648" cy="121648"/>
            <a:chOff x="10622335" y="7721648"/>
            <a:chExt cx="121648" cy="121648"/>
          </a:xfrm>
        </p:grpSpPr>
        <p:pic>
          <p:nvPicPr>
            <p:cNvPr id="2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2"/>
          <p:cNvGrpSpPr/>
          <p:nvPr/>
        </p:nvGrpSpPr>
        <p:grpSpPr>
          <a:xfrm>
            <a:off x="10622335" y="7798601"/>
            <a:ext cx="121648" cy="121648"/>
            <a:chOff x="10622335" y="8581282"/>
            <a:chExt cx="121648" cy="121648"/>
          </a:xfrm>
        </p:grpSpPr>
        <p:pic>
          <p:nvPicPr>
            <p:cNvPr id="23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4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5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6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7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8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62200" y="494701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연속된 공간을 할당하고 서로의 주소를 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보관할 변수를 사용하지 않아 메모리가 절약된다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4941225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서로의 주소를 가지고 있어야 하기에 메모리를 상대적으로 많이 차지 않다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62200" y="5912703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가장뒤에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 추가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  되는 경우에 빠르다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90017" y="5924700"/>
            <a:ext cx="64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중간에 추가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삭제시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빠르다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98363" y="6861949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빠르다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72983" y="6829783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느리다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529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Picture 2" descr="https://search.pstatic.net/common/?src=http%3A%2F%2Fblogfiles.naver.net%2FMjAyMjExMThfODAg%2FMDAxNjY4NzU1NzUzMTgy.IufyU8flFlViE7MlhP4NK5M8FUFGYLVHkSXVS86iCi4g.Q6Q3kUWEZ979zGEeiSJMQZlSJKji4_VA3cReb580LZ4g.PNG.wjddkfla20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47900"/>
            <a:ext cx="5867400" cy="59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326297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후입선출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 들어간것이 먼저 나온다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자료구조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1189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8300"/>
            <a:ext cx="128474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441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326297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선입선출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먼저들어간것이 먼저 나온다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자료구조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0" name="Picture 2" descr="https://search.pstatic.net/common/?src=http%3A%2F%2Fblogfiles.naver.net%2FMjAyMjEwMjNfOTcg%2FMDAxNjY2NTMxMjkzMjc1.1OyRT3SEMB1DlOQpHWkIH7Kfl_ALhzFZM-dtZYFjOjkg.SMgQ79qi7PLMcJBUwJfkJQNDNKIsTaBRfUJ2mcvsg8Qg.PNG.cjy2103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14700"/>
            <a:ext cx="1056639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552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52500"/>
            <a:ext cx="9241332" cy="487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515099"/>
            <a:ext cx="1676400" cy="16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44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971800" y="168024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2781300"/>
            <a:ext cx="1501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뒤에 들어간 요소에서 지속적으로 추가 삭제가 일어난다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3521214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적합하다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743200" y="53721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6416814"/>
            <a:ext cx="1501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들어간것이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먼저 삭제된다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만들면 뒤에 있는 요소들이 전부 이동해야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적합하다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605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HashSet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607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요소들의 값이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18990"/>
            <a:ext cx="5576250" cy="3305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6134100"/>
            <a:ext cx="241737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571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25" y="342900"/>
            <a:ext cx="8510716" cy="441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25" y="5448300"/>
            <a:ext cx="1536192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86000" y="8267700"/>
            <a:ext cx="1354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숫자를 중복되지 않게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25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뽑는다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09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09600" y="3429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바이트기반 </a:t>
            </a:r>
            <a:r>
              <a:rPr lang="ko-KR" altLang="en-US" sz="6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4991100"/>
            <a:ext cx="1670268" cy="2672429"/>
          </a:xfrm>
          <a:prstGeom prst="rect">
            <a:avLst/>
          </a:prstGeom>
        </p:spPr>
      </p:pic>
      <p:pic>
        <p:nvPicPr>
          <p:cNvPr id="1026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86" y="1760653"/>
            <a:ext cx="8109569" cy="28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8658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318604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300" y="4836870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83556" y="436919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9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5527404" y="7071092"/>
            <a:ext cx="720996" cy="587007"/>
            <a:chOff x="9011713" y="5350533"/>
            <a:chExt cx="720996" cy="587007"/>
          </a:xfrm>
        </p:grpSpPr>
        <p:grpSp>
          <p:nvGrpSpPr>
            <p:cNvPr id="30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5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1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4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2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3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78773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Picture 4" descr="https://search.pstatic.net/common/?src=http%3A%2F%2Fshop1.phinf.naver.net%2F20230414_148%2F1681433429315NNFA7_JPEG%2Fplus0_1000071974.jpg&amp;type=sc960_832">
            <a:extLst>
              <a:ext uri="{FF2B5EF4-FFF2-40B4-BE49-F238E27FC236}">
                <a16:creationId xmlns:a16="http://schemas.microsoft.com/office/drawing/2014/main" id="{157C01CE-C31A-4855-2EE5-8AA55836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155" y="1866900"/>
            <a:ext cx="2189201" cy="218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earch.pstatic.net/common/?src=http%3A%2F%2Fshop1.phinf.naver.net%2F20230407_156%2F1680851079622nkFWr_JPEG%2F81986859343781772_1262867453.jpg&amp;type=sc960_832">
            <a:extLst>
              <a:ext uri="{FF2B5EF4-FFF2-40B4-BE49-F238E27FC236}">
                <a16:creationId xmlns:a16="http://schemas.microsoft.com/office/drawing/2014/main" id="{602246F0-2C6F-EB49-7197-DF3D117A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621" y="8039100"/>
            <a:ext cx="1670268" cy="167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B2BFBD1-7D72-142E-6006-4E7AD959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400" y="1909263"/>
            <a:ext cx="2189201" cy="218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21002D-EA1B-7AAC-1A5D-7E27C389F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171" y="4369195"/>
            <a:ext cx="2337124" cy="23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  <p:bldP spid="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HashMap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중복되지 않는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이루어져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73584"/>
            <a:ext cx="6781800" cy="50153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8115300"/>
            <a:ext cx="5858850" cy="145461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819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65151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검색 속도가 빠르다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301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33400" y="2667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57287" y="1028700"/>
            <a:ext cx="1652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사용하여 취미를 저장하는 멤버변수를 만들어 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취미는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soccer,baseball,cook,running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1" y="3314700"/>
            <a:ext cx="10920543" cy="2895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6569928"/>
            <a:ext cx="3809196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077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28700"/>
            <a:ext cx="16931470" cy="510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1028700"/>
            <a:ext cx="1693147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939" y="2633662"/>
            <a:ext cx="1647413" cy="2169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28900"/>
            <a:ext cx="11366517" cy="5137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762000" y="190500"/>
            <a:ext cx="15925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활용하여 나만의 </a:t>
            </a:r>
            <a:r>
              <a:rPr lang="en-US" altLang="ko-KR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MyStack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만들자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void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push(T value), T pop()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실질적으로 데이터는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관리하자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push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내부는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사용하여 요소를 추가한다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1968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"/>
            <a:ext cx="12725400" cy="99632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6711" r="1198" b="57170"/>
          <a:stretch/>
        </p:blipFill>
        <p:spPr>
          <a:xfrm>
            <a:off x="990600" y="3924300"/>
            <a:ext cx="125730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55066" r="-150" b="5929"/>
          <a:stretch/>
        </p:blipFill>
        <p:spPr>
          <a:xfrm>
            <a:off x="819150" y="5600700"/>
            <a:ext cx="12744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85900"/>
            <a:ext cx="6905625" cy="6148702"/>
          </a:xfrm>
          <a:prstGeom prst="rect">
            <a:avLst/>
          </a:prstGeom>
        </p:spPr>
      </p:pic>
      <p:pic>
        <p:nvPicPr>
          <p:cNvPr id="5122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148590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35502" y="8343900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실행되고 있는 프로그램이다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0100"/>
            <a:ext cx="12768720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057400" y="7658100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메모장을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띄워 놨다면 메모장 프로세스가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개가 돌고 있는것이다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0855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 내부에서의 실행흐름 단위이다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프로세스는 최소한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개이상의 쓰레드를 가진다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6705600" y="2781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4114800" y="3612297"/>
            <a:ext cx="8561154" cy="5257800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229100"/>
            <a:ext cx="0" cy="3505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19600" y="7885628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89058"/>
            <a:ext cx="6611316" cy="33308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1800" y="9146858"/>
            <a:ext cx="1485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사용하고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있었던것이다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0905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다중쓰레드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734300" y="187905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743200" y="2697897"/>
            <a:ext cx="12725400" cy="5188804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038600" y="33147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66307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82200" y="33147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58300" y="66647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3333750"/>
            <a:ext cx="5047816" cy="25431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492" y="3314700"/>
            <a:ext cx="5047816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7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343400" y="40767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크기는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98141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09700"/>
            <a:ext cx="9065941" cy="3657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29800" y="4381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125200" y="4076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서버와의 통신으로 행이 걸린다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5495605" y="53628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5428289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서버로 부터 응답을 받은후 진행된다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57400" y="1625484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494155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33587" y="6291649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42987" y="96077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8988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26715"/>
            <a:ext cx="8305800" cy="638696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9525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5814" y="2705100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39243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557713" y="3876675"/>
            <a:ext cx="14287" cy="294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575" y="7054322"/>
            <a:ext cx="4086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서버의 응답과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상관없이 진행할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503939" y="3924300"/>
            <a:ext cx="1144261" cy="0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9627" y="3887569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743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685800" y="3429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981200" y="1145322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1.Thread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 방법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Runnable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방법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373" y="2468760"/>
            <a:ext cx="9013427" cy="42749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6" y="2478285"/>
            <a:ext cx="9133006" cy="42654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753224"/>
            <a:ext cx="2971800" cy="340440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99" y="6753224"/>
            <a:ext cx="3636245" cy="340440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0" y="6819900"/>
            <a:ext cx="2667000" cy="3344801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4000500"/>
            <a:ext cx="52578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62537" y="471465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430000" y="4587865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87200" y="4587865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8200" y="4152900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14500"/>
            <a:ext cx="9953113" cy="3276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5524500"/>
            <a:ext cx="10289865" cy="1524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67313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62712" y="3314700"/>
            <a:ext cx="772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실행되는 코드이다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326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667000" y="3924300"/>
            <a:ext cx="1470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우리가 구현한건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메서드인데 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호출해서 쓰레드를 시작할까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0351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4173200" y="2324101"/>
            <a:ext cx="2743201" cy="3428999"/>
            <a:chOff x="10820399" y="2095501"/>
            <a:chExt cx="4343400" cy="5248129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309891" y="5024563"/>
            <a:ext cx="2454109" cy="652338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90892" y="5059281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69242"/>
            <a:ext cx="7569585" cy="3948114"/>
          </a:xfrm>
          <a:prstGeom prst="rect">
            <a:avLst/>
          </a:prstGeom>
        </p:spPr>
      </p:pic>
      <p:grpSp>
        <p:nvGrpSpPr>
          <p:cNvPr id="3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325600" y="4262563"/>
            <a:ext cx="2454109" cy="652338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706601" y="4297281"/>
            <a:ext cx="245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setItem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grpSp>
        <p:nvGrpSpPr>
          <p:cNvPr id="3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3467101"/>
            <a:ext cx="2454109" cy="652338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30401" y="3501819"/>
            <a:ext cx="19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getItem()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349412" y="4262563"/>
            <a:ext cx="2454109" cy="652338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730412" y="4297281"/>
            <a:ext cx="2643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45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92" y="37889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353800" y="4119439"/>
            <a:ext cx="2667000" cy="1633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8" grpId="1"/>
      <p:bldP spid="41" grpId="0"/>
      <p:bldP spid="41" grpId="1"/>
      <p:bldP spid="44" grpId="0"/>
      <p:bldP spid="44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0796"/>
            <a:ext cx="8003313" cy="336076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610600" y="3771900"/>
            <a:ext cx="2743201" cy="3428999"/>
            <a:chOff x="10820399" y="2095501"/>
            <a:chExt cx="4343400" cy="524812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83721" y="6272471"/>
            <a:ext cx="2454109" cy="652338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64722" y="63071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63000" y="5329362"/>
            <a:ext cx="2454109" cy="652338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44001" y="53640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3258800" y="3808364"/>
            <a:ext cx="2743201" cy="3428999"/>
            <a:chOff x="10820399" y="2095501"/>
            <a:chExt cx="4343400" cy="524812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3403346" y="6307189"/>
            <a:ext cx="2454109" cy="652338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079622" y="6341907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4200" y="439848"/>
            <a:ext cx="5679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521909" y="616749"/>
            <a:ext cx="4099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스케줄러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3273712" y="1319872"/>
            <a:ext cx="1204288" cy="4814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754912" y="8343900"/>
            <a:ext cx="1302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메인쓰레드에서 실행되며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서브쓰레드에서 실행시키기 위해 직접호출하지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4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  <p:bldP spid="2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667000" y="4000500"/>
            <a:ext cx="147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말고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직접 실행하면 어떻게 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4579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47700"/>
            <a:ext cx="9598231" cy="4038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62500"/>
            <a:ext cx="1828800" cy="506320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2115800" y="3048000"/>
            <a:ext cx="2743201" cy="3428999"/>
            <a:chOff x="10820399" y="2095501"/>
            <a:chExt cx="4343400" cy="524812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288921" y="5548571"/>
            <a:ext cx="2454109" cy="652338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669922" y="55832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268200" y="4605462"/>
            <a:ext cx="2454109" cy="652338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649201" y="46401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02713" y="8107859"/>
            <a:ext cx="1302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쓰레드에서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호출한것이다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9902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057400" y="1409700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OS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쓰레드 스케쥴러를 통해 언제 실행 할지를 결정한다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90900"/>
            <a:ext cx="4078705" cy="2057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4991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46863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사용한 쓰레드를 재사용 불가능하다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905500"/>
            <a:ext cx="6896100" cy="2638425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15400" y="6931208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9400" y="5924550"/>
            <a:ext cx="5870372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09600" y="3429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문자기반 </a:t>
            </a:r>
            <a:r>
              <a:rPr lang="ko-KR" altLang="en-US" sz="6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4991100"/>
            <a:ext cx="1670268" cy="2672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8658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가나다라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abcd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318604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300" y="4836870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83556" y="436919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OutputWriter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가나다라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abcd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5527404" y="7071092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78773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InputReader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1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2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1143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서브쓰레드의 예외발생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952500"/>
            <a:ext cx="7242888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67300"/>
            <a:ext cx="6915920" cy="4648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76300"/>
            <a:ext cx="8808600" cy="403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86712" y="8801100"/>
            <a:ext cx="1068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예외는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영향이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420600" y="6934200"/>
            <a:ext cx="320040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563600" y="4494431"/>
            <a:ext cx="228600" cy="2363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53800" y="27813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호출스택에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별도의 호출스택을 가지는것이다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3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42630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이름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0"/>
            <a:ext cx="11551338" cy="518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38900"/>
            <a:ext cx="10716626" cy="3657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0" y="1257300"/>
            <a:ext cx="321351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275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381000" y="285868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116865"/>
            <a:ext cx="5791199" cy="5050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269140"/>
            <a:ext cx="7181850" cy="565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0" y="8648700"/>
            <a:ext cx="1865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띄우고 움직이고 등등의 일을 하는 동안 서브쓰레드는 카운트를 세고 있는다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8" y="6246474"/>
            <a:ext cx="9714369" cy="186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8153400" y="27643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운영체제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088" y="4494575"/>
            <a:ext cx="1000657" cy="10738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4498793"/>
            <a:ext cx="1081088" cy="11119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588" y="4533900"/>
            <a:ext cx="2192311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709862" y="1107430"/>
            <a:ext cx="1478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시분할 방식으로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각각의 프로그램에게  번갈아 가면서 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방문하여 소스코드를 수행해준다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80291" y="7052080"/>
            <a:ext cx="13576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메인쓰레드를 우리 프로그램에 할당해줬는데 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중간에 끊을수 없는 작업으로 계속 잡고 있는다면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12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search.pstatic.net/common/?src=http%3A%2F%2Fblogfiles.naver.net%2FMjAyMDAzMThfMzMg%2FMDAxNTg0NTE1NTEzNjE2.hylcyENNuiq2Q6GtBiokmrF-bNGZYOZdRmJfwnjyDwIg.NtgzkX-0JGhq3MFlWl8p5dNG4W8n-fQGRt0Rv6v66xkg.JPEG.kkhboo1004%2F2020-03-18_10174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71700"/>
            <a:ext cx="719849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14600" y="7886700"/>
            <a:ext cx="144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운영체제에서 응답없음으로 간주하고 제한시간 지나면 가버린다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2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133600" y="40005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쓰레드가 없다면 서버와의 통신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프린터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 남기기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 백그라운드에서 처리해야 하는 일을 수행할때 마다 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멈춘다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5347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543300" y="26289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 쓰고싶을때 마다 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클래스를 생성 해야 하나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073253"/>
            <a:ext cx="5538651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24800" y="5219700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이것들은 다 기능들 아닌가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이건 하나의 객체라고 볼수 없는데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단위여야 하는거 아닌가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전혀 객체지향적이지 않아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1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676400" y="78105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무명클래스를 자주 이용한다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19099"/>
            <a:ext cx="10668000" cy="69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25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5693"/>
            <a:ext cx="9906000" cy="9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 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81787" y="1028700"/>
            <a:ext cx="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0" y="521031"/>
            <a:ext cx="990600" cy="431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1800" y="243947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종료되지 않아 프로그램이 끝나지 않았다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7775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133600" y="40005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무한루프로 계속 돌다가 메인쓰레드가 끝날때 자동으로 같이 끝내고 싶다면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문서프로그램 자동저장기능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80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스트림클래스의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2198206" y="2049752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32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33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312930" y="204179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43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8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4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7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5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6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62100" y="8245210"/>
            <a:ext cx="15163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기반의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모두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05573F-969B-52F5-5333-9EE483187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04811"/>
              </p:ext>
            </p:extLst>
          </p:nvPr>
        </p:nvGraphicFramePr>
        <p:xfrm>
          <a:off x="3283730" y="4513697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800100"/>
            <a:ext cx="9714155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285701" y="3836803"/>
            <a:ext cx="1648499" cy="773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19400" y="3379603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4380413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데몬쓰레드로 지정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이전에 셋팅해줘야 한다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80850" y="8176125"/>
            <a:ext cx="141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자신을 호출한 부모 쓰레드가 종료되면 자동으로 본인도 종료된다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4" y="5829300"/>
            <a:ext cx="2886076" cy="2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206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086100"/>
            <a:ext cx="7696200" cy="4755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143000" y="4953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임계영역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26297"/>
            <a:ext cx="6712865" cy="678900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3924300"/>
            <a:ext cx="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555084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금액이 마이너스가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69830"/>
            <a:ext cx="7982857" cy="2743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8360509"/>
            <a:ext cx="3076686" cy="16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142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4103429"/>
            <a:ext cx="7982857" cy="274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69830"/>
            <a:ext cx="7982857" cy="2743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00100"/>
            <a:ext cx="6712865" cy="678900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629400" y="1866900"/>
            <a:ext cx="4843462" cy="1207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82167" y="6235231"/>
            <a:ext cx="8600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아직 첫번째 쓰레드가 인출을 하지 않았다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천원 인출이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3206356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560465" y="3327344"/>
            <a:ext cx="4759997" cy="257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3206356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4762500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4762500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688169"/>
            <a:ext cx="164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쓰레드끼리 공유해서 쓰는 자원일경우 한번에 하나의 쓰레드만 쓰는것이 안전하다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6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866900"/>
            <a:ext cx="9321352" cy="5791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96200" y="1543734"/>
            <a:ext cx="2057400" cy="189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66657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withdraw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전체를 임계영역 설정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블록으로 특정영역만 설정도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6563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3505200" y="3619500"/>
            <a:ext cx="1211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외에도 쓰레드에 관해 상태제어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동기화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데드락 등등 많은 내용들이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1351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066800" y="924461"/>
            <a:ext cx="1615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다이얼로그를 띄우고 있는 과 동시에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console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창으로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초마다 카운트를 출력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하도록하자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활용할 것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카운트는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초까지 나온다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86100"/>
            <a:ext cx="8610600" cy="71826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2122" r="885" b="9823"/>
          <a:stretch/>
        </p:blipFill>
        <p:spPr>
          <a:xfrm>
            <a:off x="76200" y="3238500"/>
            <a:ext cx="8534400" cy="6324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837" y="3095625"/>
            <a:ext cx="8905874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685800" y="419100"/>
            <a:ext cx="1722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2. 1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문제의 카운트가 다이얼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로그창을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닫을때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까지 계속 나오게 하고 다이얼로그 창을 닫으면 프로그램이 종료되도록 하자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4665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"/>
            <a:ext cx="7696200" cy="8094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114300"/>
            <a:ext cx="7696200" cy="80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"/>
            <a:ext cx="8077200" cy="9037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266700"/>
            <a:ext cx="8077200" cy="90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31425</TotalTime>
  <Words>1689</Words>
  <Application>Microsoft Office PowerPoint</Application>
  <PresentationFormat>사용자 지정</PresentationFormat>
  <Paragraphs>374</Paragraphs>
  <Slides>100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100</vt:i4>
      </vt:variant>
    </vt:vector>
  </HeadingPairs>
  <TitlesOfParts>
    <vt:vector size="108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2963</cp:revision>
  <cp:lastPrinted>2023-03-12T07:02:51Z</cp:lastPrinted>
  <dcterms:created xsi:type="dcterms:W3CDTF">2022-10-23T12:09:39Z</dcterms:created>
  <dcterms:modified xsi:type="dcterms:W3CDTF">2023-05-13T02:42:18Z</dcterms:modified>
</cp:coreProperties>
</file>