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58" r:id="rId3"/>
    <p:sldId id="259" r:id="rId4"/>
    <p:sldId id="661" r:id="rId5"/>
    <p:sldId id="706" r:id="rId6"/>
    <p:sldId id="711" r:id="rId7"/>
    <p:sldId id="707" r:id="rId8"/>
    <p:sldId id="708" r:id="rId9"/>
    <p:sldId id="662" r:id="rId10"/>
    <p:sldId id="714" r:id="rId11"/>
    <p:sldId id="715" r:id="rId12"/>
    <p:sldId id="709" r:id="rId13"/>
    <p:sldId id="712" r:id="rId14"/>
    <p:sldId id="713" r:id="rId15"/>
    <p:sldId id="710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29" r:id="rId28"/>
    <p:sldId id="728" r:id="rId29"/>
    <p:sldId id="730" r:id="rId30"/>
    <p:sldId id="731" r:id="rId31"/>
    <p:sldId id="281" r:id="rId32"/>
    <p:sldId id="727" r:id="rId33"/>
    <p:sldId id="672" r:id="rId34"/>
    <p:sldId id="638" r:id="rId35"/>
    <p:sldId id="673" r:id="rId36"/>
    <p:sldId id="676" r:id="rId37"/>
    <p:sldId id="677" r:id="rId38"/>
    <p:sldId id="678" r:id="rId39"/>
    <p:sldId id="674" r:id="rId40"/>
    <p:sldId id="675" r:id="rId41"/>
    <p:sldId id="628" r:id="rId42"/>
    <p:sldId id="680" r:id="rId43"/>
    <p:sldId id="701" r:id="rId44"/>
    <p:sldId id="681" r:id="rId45"/>
    <p:sldId id="682" r:id="rId46"/>
    <p:sldId id="683" r:id="rId47"/>
    <p:sldId id="679" r:id="rId48"/>
    <p:sldId id="702" r:id="rId49"/>
    <p:sldId id="374" r:id="rId50"/>
    <p:sldId id="694" r:id="rId51"/>
    <p:sldId id="684" r:id="rId52"/>
    <p:sldId id="685" r:id="rId53"/>
    <p:sldId id="686" r:id="rId54"/>
    <p:sldId id="687" r:id="rId55"/>
    <p:sldId id="688" r:id="rId56"/>
    <p:sldId id="691" r:id="rId57"/>
    <p:sldId id="692" r:id="rId58"/>
    <p:sldId id="693" r:id="rId59"/>
    <p:sldId id="695" r:id="rId60"/>
    <p:sldId id="696" r:id="rId61"/>
    <p:sldId id="697" r:id="rId62"/>
    <p:sldId id="699" r:id="rId63"/>
    <p:sldId id="698" r:id="rId64"/>
    <p:sldId id="703" r:id="rId65"/>
    <p:sldId id="704" r:id="rId66"/>
    <p:sldId id="705" r:id="rId67"/>
    <p:sldId id="275" r:id="rId6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6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905000" y="1943100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494E-6 L -0.00208 -0.182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848600" y="4717312"/>
            <a:ext cx="298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616669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174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676400" y="440471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9067800" y="422910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47769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47769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25E3A-12B9-FFCB-1101-6B836A3C3C78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 실습에서 다뤘던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2122569" y="8524504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0" y="1298305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37330" y="5524500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공격할것인지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구현할수가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921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43F74-7C75-C864-6F32-3AFA652C0AEF}"/>
              </a:ext>
            </a:extLst>
          </p:cNvPr>
          <p:cNvSpPr txBox="1"/>
          <p:nvPr/>
        </p:nvSpPr>
        <p:spPr>
          <a:xfrm>
            <a:off x="762000" y="647700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80186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0" y="3429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1257300"/>
            <a:ext cx="16611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쇼핑몰 장바구니를 구현해보자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간의 관계를 생각하여 상속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 관계대로 구성하여 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Item, TV, Sofa, Bicycle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Item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배열대신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번에서 선언한 클래스들의 내부를 구현해보자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물품들은 가격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바코드 넘버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마일리지 비율을 숫자 형태로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바코드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 비율 생성자를 통해 초기화 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장바구니에 담겨 있는 물품들의 금액 합계를 반환 하는 메서드를 만들자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int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 가격의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1%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마일리지가 적립되며 현재 장바구니 대로 구매를 한다면 마일리지가 얼마나 쌓이는지 반환하는 메서드를 만들자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getTotalMileage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이벤트로 인해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3%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마일리지가 적립된다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097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005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834" y="1409700"/>
            <a:ext cx="6302577" cy="15108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834" y="3447972"/>
            <a:ext cx="6302577" cy="14592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834" y="5353832"/>
            <a:ext cx="6183994" cy="16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210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5300"/>
            <a:ext cx="12657837" cy="8453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00400" y="33147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powerUp(), armorUp()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가리킬수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6372880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만들수 있다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23979</TotalTime>
  <Words>1069</Words>
  <Application>Microsoft Office PowerPoint</Application>
  <PresentationFormat>사용자 지정</PresentationFormat>
  <Paragraphs>206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1217</cp:revision>
  <cp:lastPrinted>2023-02-25T14:08:21Z</cp:lastPrinted>
  <dcterms:created xsi:type="dcterms:W3CDTF">2022-10-23T12:09:39Z</dcterms:created>
  <dcterms:modified xsi:type="dcterms:W3CDTF">2023-03-04T03:01:34Z</dcterms:modified>
</cp:coreProperties>
</file>