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21" r:id="rId16"/>
    <p:sldId id="618" r:id="rId17"/>
    <p:sldId id="620" r:id="rId18"/>
    <p:sldId id="623" r:id="rId19"/>
    <p:sldId id="625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374" r:id="rId35"/>
    <p:sldId id="642" r:id="rId36"/>
    <p:sldId id="637" r:id="rId37"/>
    <p:sldId id="640" r:id="rId38"/>
    <p:sldId id="641" r:id="rId39"/>
    <p:sldId id="643" r:id="rId40"/>
    <p:sldId id="644" r:id="rId41"/>
    <p:sldId id="645" r:id="rId42"/>
    <p:sldId id="646" r:id="rId43"/>
    <p:sldId id="647" r:id="rId44"/>
    <p:sldId id="648" r:id="rId45"/>
    <p:sldId id="652" r:id="rId46"/>
    <p:sldId id="649" r:id="rId47"/>
    <p:sldId id="650" r:id="rId48"/>
    <p:sldId id="651" r:id="rId49"/>
    <p:sldId id="655" r:id="rId50"/>
    <p:sldId id="658" r:id="rId51"/>
    <p:sldId id="656" r:id="rId52"/>
    <p:sldId id="657" r:id="rId53"/>
    <p:sldId id="659" r:id="rId54"/>
    <p:sldId id="660" r:id="rId55"/>
    <p:sldId id="275" r:id="rId5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67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540" y="40767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029291" y="71247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635" y="495300"/>
            <a:ext cx="5972727" cy="21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23206</TotalTime>
  <Words>844</Words>
  <Application>Microsoft Office PowerPoint</Application>
  <PresentationFormat>사용자 지정</PresentationFormat>
  <Paragraphs>190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977</cp:revision>
  <cp:lastPrinted>2023-02-25T14:08:21Z</cp:lastPrinted>
  <dcterms:created xsi:type="dcterms:W3CDTF">2022-10-23T12:09:39Z</dcterms:created>
  <dcterms:modified xsi:type="dcterms:W3CDTF">2023-04-21T16:21:29Z</dcterms:modified>
</cp:coreProperties>
</file>