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281" r:id="rId13"/>
    <p:sldId id="445" r:id="rId14"/>
    <p:sldId id="389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38" r:id="rId24"/>
    <p:sldId id="393" r:id="rId25"/>
    <p:sldId id="374" r:id="rId26"/>
    <p:sldId id="406" r:id="rId27"/>
    <p:sldId id="407" r:id="rId28"/>
    <p:sldId id="408" r:id="rId29"/>
    <p:sldId id="410" r:id="rId30"/>
    <p:sldId id="411" r:id="rId31"/>
    <p:sldId id="413" r:id="rId32"/>
    <p:sldId id="414" r:id="rId33"/>
    <p:sldId id="415" r:id="rId34"/>
    <p:sldId id="416" r:id="rId35"/>
    <p:sldId id="417" r:id="rId36"/>
    <p:sldId id="409" r:id="rId37"/>
    <p:sldId id="385" r:id="rId38"/>
    <p:sldId id="422" r:id="rId39"/>
    <p:sldId id="418" r:id="rId40"/>
    <p:sldId id="419" r:id="rId41"/>
    <p:sldId id="423" r:id="rId42"/>
    <p:sldId id="424" r:id="rId43"/>
    <p:sldId id="426" r:id="rId44"/>
    <p:sldId id="427" r:id="rId45"/>
    <p:sldId id="436" r:id="rId46"/>
    <p:sldId id="432" r:id="rId47"/>
    <p:sldId id="433" r:id="rId48"/>
    <p:sldId id="434" r:id="rId49"/>
    <p:sldId id="428" r:id="rId50"/>
    <p:sldId id="430" r:id="rId51"/>
    <p:sldId id="429" r:id="rId52"/>
    <p:sldId id="431" r:id="rId53"/>
    <p:sldId id="435" r:id="rId54"/>
    <p:sldId id="439" r:id="rId55"/>
    <p:sldId id="421" r:id="rId56"/>
    <p:sldId id="420" r:id="rId57"/>
    <p:sldId id="437" r:id="rId58"/>
    <p:sldId id="440" r:id="rId59"/>
    <p:sldId id="441" r:id="rId60"/>
    <p:sldId id="442" r:id="rId61"/>
    <p:sldId id="443" r:id="rId62"/>
    <p:sldId id="444" r:id="rId63"/>
    <p:sldId id="275" r:id="rId6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2023-07-29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microsoft.com/office/2007/relationships/hdphoto" Target="../media/hdphoto3.wdp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image" Target="../media/image90.png"/><Relationship Id="rId7" Type="http://schemas.openxmlformats.org/officeDocument/2006/relationships/image" Target="../media/image3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3505200" y="3695700"/>
            <a:ext cx="101284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6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94A0BC-2A9B-F016-F6EA-31F41309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4700"/>
            <a:ext cx="6672549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1FD2A-ACEF-D4E1-7938-83E69E8E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14500"/>
            <a:ext cx="6858002" cy="5702302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1176" y="4565651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935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0200"/>
            <a:ext cx="744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0764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0764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9525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0772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6142264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14900"/>
            <a:ext cx="9116085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15686"/>
            <a:ext cx="7563359" cy="87902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98050" y="32004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3390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80720" y="3200400"/>
            <a:ext cx="53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21850" y="61341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63246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5829300"/>
            <a:ext cx="489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체크해야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25360" y="21717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43110" y="2362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2171700"/>
            <a:ext cx="352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670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1341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712147" y="4544007"/>
            <a:ext cx="313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867206" y="461100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436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61350" y="250915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99550" y="2247900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분류하는 폴더 같은 역할이다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818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99550" y="315822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37750" y="2896969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객체지향언어의 핵심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파일명과 동일해야함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593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82400" y="4152900"/>
            <a:ext cx="3143121" cy="128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7527" y="5510653"/>
            <a:ext cx="7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50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692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42864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모니터로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9AEF71-AA95-CD1C-25C2-73D28421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16002000" cy="86556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2552700"/>
            <a:ext cx="32766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22694" y="3215986"/>
            <a:ext cx="958506" cy="25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3733800" y="243966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3733800" y="295559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494690" y="3562380"/>
            <a:ext cx="1934310" cy="173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3733800" y="35458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7772400" y="4708539"/>
            <a:ext cx="8001000" cy="41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1525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243FF-2CD3-2986-97BE-920AF6DCB872}"/>
              </a:ext>
            </a:extLst>
          </p:cNvPr>
          <p:cNvSpPr/>
          <p:nvPr/>
        </p:nvSpPr>
        <p:spPr>
          <a:xfrm>
            <a:off x="7772400" y="7190591"/>
            <a:ext cx="6019800" cy="41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70A49F-B2B6-2031-12AA-B072FF8848E2}"/>
              </a:ext>
            </a:extLst>
          </p:cNvPr>
          <p:cNvCxnSpPr>
            <a:cxnSpLocks/>
          </p:cNvCxnSpPr>
          <p:nvPr/>
        </p:nvCxnSpPr>
        <p:spPr>
          <a:xfrm flipV="1">
            <a:off x="11772900" y="6216488"/>
            <a:ext cx="1752600" cy="832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8EDD41-733F-0994-7EE6-23D3C56E6A6D}"/>
              </a:ext>
            </a:extLst>
          </p:cNvPr>
          <p:cNvCxnSpPr>
            <a:cxnSpLocks/>
          </p:cNvCxnSpPr>
          <p:nvPr/>
        </p:nvCxnSpPr>
        <p:spPr>
          <a:xfrm>
            <a:off x="11772900" y="5159830"/>
            <a:ext cx="1752600" cy="852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14400" y="419100"/>
            <a:ext cx="1200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학습을 위한 패키지 사용법과 메서드 간단 사용법</a:t>
            </a:r>
            <a:endParaRPr lang="ko-KR" altLang="en-US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33500"/>
            <a:ext cx="8541055" cy="3505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619252" y="15437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4913" y="26289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14652" y="123893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1943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1000" y="1562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5" y="1238934"/>
            <a:ext cx="3162448" cy="3822959"/>
          </a:xfrm>
          <a:prstGeom prst="rect">
            <a:avLst/>
          </a:prstGeom>
        </p:spPr>
      </p:pic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9857866" y="279259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9" y="5238065"/>
            <a:ext cx="8450740" cy="462983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7505700"/>
            <a:ext cx="17526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7200900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실무에서의 명명규칙과는 동떨어지나 실습의 편의를 위한 명명규칙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3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59058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메서드 이름을 실습문제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1_1()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9835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메서드 이름을 실습문제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1_2()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408758"/>
            <a:ext cx="5169354" cy="206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3" y="5802087"/>
            <a:ext cx="8118088" cy="198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1129725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2120325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37967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09583" y="1129725"/>
            <a:ext cx="1108983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92661" y="6438900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87826" y="6447971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3796725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18006" y="1891725"/>
            <a:ext cx="227781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48634" y="7200900"/>
            <a:ext cx="414475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2329" y="9105900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00583" y="8515682"/>
            <a:ext cx="64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69796" y="7193643"/>
            <a:ext cx="1227431" cy="123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39001" y="1104900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95583" y="3848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210" y="1891725"/>
            <a:ext cx="1315780" cy="172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85481" y="6585282"/>
            <a:ext cx="11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92200" y="651510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908319" y="661612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/>
      <p:bldP spid="29" grpId="0"/>
      <p:bldP spid="30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"/>
            <a:ext cx="10527632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0767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067300"/>
            <a:ext cx="6001657" cy="363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9113103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24100"/>
            <a:ext cx="102505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2500"/>
            <a:ext cx="952603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62103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읽어온다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더한결과를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5676900"/>
            <a:ext cx="1525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 ‘a’</a:t>
            </a: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“2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개이상의문자입니다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.”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14097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886861"/>
            <a:ext cx="1630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EF1B79-E83B-56F7-1EAA-B7A933BB0F84}"/>
              </a:ext>
            </a:extLst>
          </p:cNvPr>
          <p:cNvSpPr/>
          <p:nvPr/>
        </p:nvSpPr>
        <p:spPr>
          <a:xfrm>
            <a:off x="8458201" y="1562110"/>
            <a:ext cx="9296400" cy="7924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대입후 주석으로 크기를 적으시오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작성할때 클래스 이름을 적어주어야 한다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3_2()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몇번인지 적어보자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3_3()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/* */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변수의 이름으로 사용 할수 있는것을 모두 고르시오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3_4()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기본형이 아닌것은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3_5()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3_6()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11637</TotalTime>
  <Words>1047</Words>
  <Application>Microsoft Office PowerPoint</Application>
  <PresentationFormat>사용자 지정</PresentationFormat>
  <Paragraphs>265</Paragraphs>
  <Slides>63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367</cp:revision>
  <dcterms:created xsi:type="dcterms:W3CDTF">2022-10-23T12:09:39Z</dcterms:created>
  <dcterms:modified xsi:type="dcterms:W3CDTF">2023-07-29T04:35:05Z</dcterms:modified>
</cp:coreProperties>
</file>