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661" r:id="rId5"/>
    <p:sldId id="706" r:id="rId6"/>
    <p:sldId id="711" r:id="rId7"/>
    <p:sldId id="769" r:id="rId8"/>
    <p:sldId id="770" r:id="rId9"/>
    <p:sldId id="771" r:id="rId10"/>
    <p:sldId id="772" r:id="rId11"/>
    <p:sldId id="708" r:id="rId12"/>
    <p:sldId id="662" r:id="rId13"/>
    <p:sldId id="714" r:id="rId14"/>
    <p:sldId id="715" r:id="rId15"/>
    <p:sldId id="709" r:id="rId16"/>
    <p:sldId id="712" r:id="rId17"/>
    <p:sldId id="713" r:id="rId18"/>
    <p:sldId id="710" r:id="rId19"/>
    <p:sldId id="716" r:id="rId20"/>
    <p:sldId id="717" r:id="rId21"/>
    <p:sldId id="718" r:id="rId22"/>
    <p:sldId id="719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9" r:id="rId31"/>
    <p:sldId id="728" r:id="rId32"/>
    <p:sldId id="740" r:id="rId33"/>
    <p:sldId id="730" r:id="rId34"/>
    <p:sldId id="731" r:id="rId35"/>
    <p:sldId id="732" r:id="rId36"/>
    <p:sldId id="733" r:id="rId37"/>
    <p:sldId id="281" r:id="rId38"/>
    <p:sldId id="727" r:id="rId39"/>
    <p:sldId id="734" r:id="rId40"/>
    <p:sldId id="735" r:id="rId41"/>
    <p:sldId id="736" r:id="rId42"/>
    <p:sldId id="741" r:id="rId43"/>
    <p:sldId id="737" r:id="rId44"/>
    <p:sldId id="747" r:id="rId45"/>
    <p:sldId id="748" r:id="rId46"/>
    <p:sldId id="738" r:id="rId47"/>
    <p:sldId id="739" r:id="rId48"/>
    <p:sldId id="742" r:id="rId49"/>
    <p:sldId id="743" r:id="rId50"/>
    <p:sldId id="744" r:id="rId51"/>
    <p:sldId id="745" r:id="rId52"/>
    <p:sldId id="746" r:id="rId53"/>
    <p:sldId id="749" r:id="rId54"/>
    <p:sldId id="752" r:id="rId55"/>
    <p:sldId id="753" r:id="rId56"/>
    <p:sldId id="374" r:id="rId57"/>
    <p:sldId id="694" r:id="rId58"/>
    <p:sldId id="756" r:id="rId59"/>
    <p:sldId id="754" r:id="rId60"/>
    <p:sldId id="755" r:id="rId61"/>
    <p:sldId id="757" r:id="rId62"/>
    <p:sldId id="758" r:id="rId63"/>
    <p:sldId id="759" r:id="rId64"/>
    <p:sldId id="760" r:id="rId65"/>
    <p:sldId id="761" r:id="rId66"/>
    <p:sldId id="762" r:id="rId67"/>
    <p:sldId id="763" r:id="rId68"/>
    <p:sldId id="764" r:id="rId69"/>
    <p:sldId id="765" r:id="rId70"/>
    <p:sldId id="766" r:id="rId71"/>
    <p:sldId id="767" r:id="rId72"/>
    <p:sldId id="768" r:id="rId73"/>
    <p:sldId id="275" r:id="rId7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2023-03-10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9.png"/><Relationship Id="rId4" Type="http://schemas.openxmlformats.org/officeDocument/2006/relationships/image" Target="../media/image8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62697-71CD-91B7-355A-FF15A090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"/>
            <a:ext cx="10210800" cy="1021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350CA7-7D9E-D5BC-71A2-76542762DA7E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2552700"/>
            <a:ext cx="30861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193D77-5A18-A0DA-BB53-F16BFE75FA0E}"/>
              </a:ext>
            </a:extLst>
          </p:cNvPr>
          <p:cNvSpPr/>
          <p:nvPr/>
        </p:nvSpPr>
        <p:spPr>
          <a:xfrm>
            <a:off x="7010400" y="1638300"/>
            <a:ext cx="91440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64B7A-CA1C-488F-8ABC-692B60D8B6B5}"/>
              </a:ext>
            </a:extLst>
          </p:cNvPr>
          <p:cNvSpPr txBox="1"/>
          <p:nvPr/>
        </p:nvSpPr>
        <p:spPr>
          <a:xfrm>
            <a:off x="381000" y="206621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사용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14B2D-5101-9468-FBA4-85DE6949CD2E}"/>
              </a:ext>
            </a:extLst>
          </p:cNvPr>
          <p:cNvSpPr txBox="1"/>
          <p:nvPr/>
        </p:nvSpPr>
        <p:spPr>
          <a:xfrm>
            <a:off x="609600" y="535001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중복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FD05C8-47C0-8BD0-E666-89DB9DE9F93D}"/>
              </a:ext>
            </a:extLst>
          </p:cNvPr>
          <p:cNvCxnSpPr>
            <a:cxnSpLocks/>
          </p:cNvCxnSpPr>
          <p:nvPr/>
        </p:nvCxnSpPr>
        <p:spPr>
          <a:xfrm flipH="1">
            <a:off x="4724400" y="4867625"/>
            <a:ext cx="7200900" cy="73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0015-329C-E6CE-9C9A-64E4EC165251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5829300"/>
            <a:ext cx="5791200" cy="97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905000" y="1943100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494E-6 L -0.00208 -0.182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637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676400" y="440647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9067800" y="423086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14700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14700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에러의종류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61304-E387-214A-F8D1-00A8DE134282}"/>
              </a:ext>
            </a:extLst>
          </p:cNvPr>
          <p:cNvSpPr txBox="1"/>
          <p:nvPr/>
        </p:nvSpPr>
        <p:spPr>
          <a:xfrm>
            <a:off x="1066800" y="4007703"/>
            <a:ext cx="1638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25E3A-12B9-FFCB-1101-6B836A3C3C78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 실습에서 다뤘던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공격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0308F6B9-1ABF-16EB-9C61-55D829135C2D}"/>
              </a:ext>
            </a:extLst>
          </p:cNvPr>
          <p:cNvGrpSpPr/>
          <p:nvPr/>
        </p:nvGrpSpPr>
        <p:grpSpPr>
          <a:xfrm>
            <a:off x="8991600" y="38481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619500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F8850-F3B5-DB42-1119-4CADB353152F}"/>
              </a:ext>
            </a:extLst>
          </p:cNvPr>
          <p:cNvSpPr txBox="1"/>
          <p:nvPr/>
        </p:nvSpPr>
        <p:spPr>
          <a:xfrm>
            <a:off x="2122569" y="8524504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1" y="1181100"/>
            <a:ext cx="7283000" cy="7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96DE7F-8EBD-FC34-6EF6-51D54A68847A}"/>
              </a:ext>
            </a:extLst>
          </p:cNvPr>
          <p:cNvSpPr txBox="1"/>
          <p:nvPr/>
        </p:nvSpPr>
        <p:spPr>
          <a:xfrm>
            <a:off x="1055914" y="419100"/>
            <a:ext cx="1037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이용한 배열활용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13335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61341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CA191-9D0A-03AB-95FA-9A6EB42653F5}"/>
              </a:ext>
            </a:extLst>
          </p:cNvPr>
          <p:cNvSpPr/>
          <p:nvPr/>
        </p:nvSpPr>
        <p:spPr>
          <a:xfrm>
            <a:off x="11041555" y="55596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B4171-67F5-DA3D-191C-5CA39067BF03}"/>
              </a:ext>
            </a:extLst>
          </p:cNvPr>
          <p:cNvSpPr txBox="1"/>
          <p:nvPr/>
        </p:nvSpPr>
        <p:spPr>
          <a:xfrm>
            <a:off x="914400" y="82715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13076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DB45B9-D0E8-F1A8-634C-9A9F3A081307}"/>
              </a:ext>
            </a:extLst>
          </p:cNvPr>
          <p:cNvSpPr/>
          <p:nvPr/>
        </p:nvSpPr>
        <p:spPr>
          <a:xfrm>
            <a:off x="2057400" y="59817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DFDB5-272A-FE65-2B54-A3E26A275225}"/>
              </a:ext>
            </a:extLst>
          </p:cNvPr>
          <p:cNvSpPr txBox="1"/>
          <p:nvPr/>
        </p:nvSpPr>
        <p:spPr>
          <a:xfrm>
            <a:off x="1371600" y="2667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무엇인가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있어야 하는가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공격할것인지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구현할수가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2286774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774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7200900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44565-7050-6657-64FE-121450AB34ED}"/>
              </a:ext>
            </a:extLst>
          </p:cNvPr>
          <p:cNvSpPr/>
          <p:nvPr/>
        </p:nvSpPr>
        <p:spPr>
          <a:xfrm>
            <a:off x="2511942" y="6668631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F2192-DCF2-65E6-E798-1D1E9018F051}"/>
              </a:ext>
            </a:extLst>
          </p:cNvPr>
          <p:cNvSpPr txBox="1"/>
          <p:nvPr/>
        </p:nvSpPr>
        <p:spPr>
          <a:xfrm>
            <a:off x="2438400" y="8648700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시그니처대로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303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27400"/>
            <a:ext cx="9033036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43F74-7C75-C864-6F32-3AFA652C0AEF}"/>
              </a:ext>
            </a:extLst>
          </p:cNvPr>
          <p:cNvSpPr txBox="1"/>
          <p:nvPr/>
        </p:nvSpPr>
        <p:spPr>
          <a:xfrm>
            <a:off x="762000" y="647700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17907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790701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95E26D9-EAD5-A06B-B567-5C60C84385D6}"/>
              </a:ext>
            </a:extLst>
          </p:cNvPr>
          <p:cNvGrpSpPr/>
          <p:nvPr/>
        </p:nvGrpSpPr>
        <p:grpSpPr>
          <a:xfrm>
            <a:off x="8368463" y="3973696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D476C3-D897-FDD4-2A64-65A6CBFF8EC3}"/>
              </a:ext>
            </a:extLst>
          </p:cNvPr>
          <p:cNvSpPr txBox="1"/>
          <p:nvPr/>
        </p:nvSpPr>
        <p:spPr>
          <a:xfrm>
            <a:off x="1524000" y="7353300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개수의 제한이 없으며 크기 변경이 용이하다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성능이 우수하다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831798"/>
            <a:ext cx="12632572" cy="11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6611600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쇼핑몰 장바구니를 구현해보자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간의 관계를 생각하여 상속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 관계대로 구성하여 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Item, TV, Sofa, Bicycle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Item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배열대신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사용해보자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.ex)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List&lt;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요소의타입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list = new ArrayList&lt;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요소의타입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&gt;();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번에서 선언한 클래스들의 내부를 구현해보자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물품들은 바코드 넘버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(String),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(int),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마일리지 비율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가지고 있어야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생성자를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통해 초기화 하자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1%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 적립된다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이벤트로 인해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3%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마일리지가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적립된다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현재 장바구니에 있는 물품이름과 가격을 출력하는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String getInfoList()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장바구니에 담겨 있는 물품들의 금액 합계를 반환 하는 메서드를 만들자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int getTotalPrice()</a:t>
            </a: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 대로 구매를 한다면 마일리지가 얼마나 쌓이는지 반환하는 메서드를 만들자 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getTotalMileage()</a:t>
            </a: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Bicycle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재고가 없어 장바구니에 담을수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ShoppingBaske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물건을 담을때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필터링하자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hint : itemList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막아야 한다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instanceof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활용해야한다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5" y="5067300"/>
            <a:ext cx="5282045" cy="76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1" y="4666058"/>
            <a:ext cx="10287000" cy="26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228600" y="4191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예제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62100"/>
            <a:ext cx="10392578" cy="609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99" y="1562100"/>
            <a:ext cx="628924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9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38300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5156608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208222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5143501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4000500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4000500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4000500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" y="876300"/>
            <a:ext cx="6751320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1" y="3543300"/>
            <a:ext cx="11341100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6" y="7909560"/>
            <a:ext cx="6343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0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" y="4000500"/>
            <a:ext cx="8215639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7300"/>
            <a:ext cx="8326877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1257300"/>
            <a:ext cx="89687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1_3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86099"/>
            <a:ext cx="7086600" cy="696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4" y="1940658"/>
            <a:ext cx="8082608" cy="993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01" y="829788"/>
            <a:ext cx="6760699" cy="960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3314700"/>
            <a:ext cx="93630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3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409700"/>
            <a:ext cx="1645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동일하나 키워드만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interface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바뀐다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전부 추상메서드이다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불가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 이상부터 상수를 허용한다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이하는 오직 추상메서드만 존재할수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1" y="4123848"/>
            <a:ext cx="10825089" cy="60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7813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4655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66477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49911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04454" y="13335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86178" y="24477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2900099" y="420881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029059" y="4182808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01265" y="24560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71254" y="1536700"/>
            <a:ext cx="153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27854" y="4386008"/>
            <a:ext cx="271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330427" y="4386008"/>
            <a:ext cx="287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>
            <a:off x="7990532" y="532955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1805619" y="533783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470018" y="7165902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3598978" y="713989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91400" y="7343094"/>
            <a:ext cx="140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630400" y="7343094"/>
            <a:ext cx="142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552145" y="5500294"/>
            <a:ext cx="6681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오타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자료형 체크 등등 실행하지 않아도 알수있는에러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801306" y="5366609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강제종료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NullPointException…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5715000" y="845738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부족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스택오버플로우 등등 복구가 힘든 심각한 오류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344400" y="838732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 코드를 미리 작성해둠으로써 프로그램 실행이 유지될수 있는 오류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 상속을 허용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할때는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05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17143" y="2753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57900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구현하면 해당 자식은 추상클래스가 되어야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1300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18" y="2781299"/>
            <a:ext cx="8591201" cy="2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3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1937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74143" y="17265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1422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42216" y="16751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4300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68807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3264703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3241549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1" y="6193946"/>
            <a:ext cx="8305799" cy="32429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2502703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2502703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2502703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905000" y="4229100"/>
            <a:ext cx="1546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 가지고 있는 추상클래스랑 차이가 없는데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네이밍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1.able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정해진것은 아님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5257800" y="38481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붙이는걸까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447800" y="6477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3343422" y="733695"/>
            <a:ext cx="3666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 있는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944837" y="20193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281043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4809986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439400" y="204801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281043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869126" y="2238115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051471" y="22512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4809986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133586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4693574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214463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9753600" y="3579288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210800" y="378248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190550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1676400" y="3695700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209671" y="391748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133586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발생 타이밍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6365604" y="4152900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962400" y="4130814"/>
            <a:ext cx="192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.java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28575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620000" y="4130814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.class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961811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7007" y="688940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882507" y="4152901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0058400" y="2857500"/>
            <a:ext cx="321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15800" y="411029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0896" y="5092125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8503" y="70197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990600" y="20193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붙이는걸까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14400" y="4533900"/>
            <a:ext cx="1733359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할때 쓰인다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76500"/>
            <a:ext cx="7754973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1234102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42476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9925" y="2476500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26599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92562" y="2244401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54543" y="596619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1496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17180" y="5734092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097906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1" y="2403799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2587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21717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296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434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2194916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2188468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선언할수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9057" y="3849773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18899" y="6210300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04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99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232410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7774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6538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344400" y="771688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스코프는 변수와 동일하게 적용된다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생성없이 클래스 이름으로 사용한다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클래스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156210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157714" y="1765300"/>
            <a:ext cx="274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50011" y="2676386"/>
            <a:ext cx="1" cy="790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34671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629400" y="3670300"/>
            <a:ext cx="335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Throwable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819400" y="582930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657600" y="60325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01400" y="58293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424914" y="60325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516211" y="4581386"/>
            <a:ext cx="37338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250011" y="4581386"/>
            <a:ext cx="46482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750076" y="6943586"/>
            <a:ext cx="8148135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3053265" y="8660824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200579" y="86796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9187365" y="6943586"/>
            <a:ext cx="37108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091865" y="8660824"/>
            <a:ext cx="4191000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315379" y="886402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2898211" y="6943586"/>
            <a:ext cx="1696811" cy="173610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506379" y="8679695"/>
            <a:ext cx="6177286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729893" y="8990449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2575916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12828" y="2400300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6656" y="7886700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객체생성한거 아닌가요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1514"/>
            <a:ext cx="7515488" cy="698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19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새가 이동하는 방법을 외부에서 결정해줬으면 좋겠어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1409700"/>
            <a:ext cx="9862973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952500"/>
            <a:ext cx="161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1.User, Weapon, Repairable, Sword, Gun, Punch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2628900"/>
            <a:ext cx="1615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요구사항대로 클래스를 만들어 보자</a:t>
            </a:r>
            <a:endParaRPr lang="en-US" altLang="ko-KR" sz="36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id, int hp, void attack(User), toString()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구현한다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생성자로 멤버변수 및  무기 객체를 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attack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damage, int durability,toString()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생성자로 멤버변수를 초기화한다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공격시 내구도가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차감된다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그럴경우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591300"/>
            <a:ext cx="7557766" cy="3695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6591300"/>
            <a:ext cx="893273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647700"/>
            <a:ext cx="1615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BlackSmith(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수리해보자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repaire(Weapon) 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수리가 가능하다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Reparable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활용하자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62500"/>
            <a:ext cx="8879058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5300"/>
            <a:ext cx="866928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952500"/>
            <a:ext cx="1615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BlackSmith(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endParaRPr lang="en-US" altLang="ko-KR" sz="36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어떻게 수리할지에 대한 구체적인 코드가 들어가 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다를것이고 내구도 또한 한번에 올라가는 양이 다를수 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다른곳으로 옮겨야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수리되는 양이 다르게 기능을 수정하시오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repaire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받고 해당 인터페이스에 기능이 추가 되어야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88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66800" y="3429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1~3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2" y="989230"/>
            <a:ext cx="10697060" cy="9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71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0100"/>
            <a:ext cx="1150470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7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19100"/>
            <a:ext cx="9694680" cy="510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229348"/>
            <a:ext cx="6957574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6991348"/>
            <a:ext cx="44196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67024"/>
            <a:ext cx="7687614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425548"/>
            <a:ext cx="8350941" cy="33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468"/>
            <a:ext cx="4419600" cy="174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09700"/>
            <a:ext cx="12135091" cy="107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6" y="3467100"/>
            <a:ext cx="5545667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448050"/>
            <a:ext cx="9163828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BA39C2-1CDB-D659-3B42-CB064BD4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66" y="5295901"/>
            <a:ext cx="3799527" cy="1266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EF8E7-836B-510B-B344-E972EC8AE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295901"/>
            <a:ext cx="11235568" cy="1266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57F764-DB13-DDF4-AD27-CC5DBC6B463B}"/>
              </a:ext>
            </a:extLst>
          </p:cNvPr>
          <p:cNvSpPr txBox="1"/>
          <p:nvPr/>
        </p:nvSpPr>
        <p:spPr>
          <a:xfrm>
            <a:off x="771525" y="7797336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개발자의 실수로 발생되는 에러가 많다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073799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2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66800" y="3429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04900"/>
            <a:ext cx="5672289" cy="2362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7" y="4305300"/>
            <a:ext cx="7428016" cy="4114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0743" y="655664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90600" y="6316751"/>
            <a:ext cx="3350143" cy="166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59942" y="6300925"/>
            <a:ext cx="876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무기들이 어떻게 수리 되어야 하는지 직접 메서드를 정의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6004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23900"/>
            <a:ext cx="8476343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66385"/>
            <a:ext cx="80961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1" y="27041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464287"/>
            <a:ext cx="4191001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1903155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대장장이는 더 이상 무기를 수리할 방법을 직접 가지고 있지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클래스에서 자기 자신을 수리할 방법들을 각자 가지고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1" y="5487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369295" y="5130372"/>
            <a:ext cx="5088905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1" y="5130372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참조변수안에는 실질적인 무기 객체들이 들어있다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객체들이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구현하였다면 형변환이 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349366" y="6790713"/>
            <a:ext cx="5661159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002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19F05-6E0F-C7F2-B0AC-32BC391E1A0D}"/>
              </a:ext>
            </a:extLst>
          </p:cNvPr>
          <p:cNvSpPr txBox="1"/>
          <p:nvPr/>
        </p:nvSpPr>
        <p:spPr>
          <a:xfrm>
            <a:off x="685800" y="1638300"/>
            <a:ext cx="17297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외부적 요인에 의해 주로 발생한다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외부파일 을 찾지 못함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클래스파일을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이름이 잘못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DataFormatException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사용자가 잘못된 데이터를 입력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9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685800" y="1638301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발생시 별도의 처리를 하지 않으면 프로그램이 비정상 종료된다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52700"/>
            <a:ext cx="9764597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1B1B75-9AB2-2013-BB6F-01439350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62900"/>
            <a:ext cx="4669969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469B41-CB1D-4442-AE4F-439C343DFFDD}"/>
              </a:ext>
            </a:extLst>
          </p:cNvPr>
          <p:cNvCxnSpPr>
            <a:cxnSpLocks/>
          </p:cNvCxnSpPr>
          <p:nvPr/>
        </p:nvCxnSpPr>
        <p:spPr>
          <a:xfrm>
            <a:off x="1905000" y="6591300"/>
            <a:ext cx="640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7D7ED-FFE5-7940-8928-098E763BE29A}"/>
              </a:ext>
            </a:extLst>
          </p:cNvPr>
          <p:cNvSpPr/>
          <p:nvPr/>
        </p:nvSpPr>
        <p:spPr>
          <a:xfrm>
            <a:off x="838199" y="6357257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FEE32-966C-754B-FA30-4B36778FD805}"/>
              </a:ext>
            </a:extLst>
          </p:cNvPr>
          <p:cNvSpPr txBox="1"/>
          <p:nvPr/>
        </p:nvSpPr>
        <p:spPr>
          <a:xfrm>
            <a:off x="8305800" y="7538043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이더라도 중괄호 생략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26486</TotalTime>
  <Words>1285</Words>
  <Application>Microsoft Office PowerPoint</Application>
  <PresentationFormat>사용자 지정</PresentationFormat>
  <Paragraphs>248</Paragraphs>
  <Slides>73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1468</cp:revision>
  <cp:lastPrinted>2023-03-05T06:41:03Z</cp:lastPrinted>
  <dcterms:created xsi:type="dcterms:W3CDTF">2022-10-23T12:09:39Z</dcterms:created>
  <dcterms:modified xsi:type="dcterms:W3CDTF">2023-03-10T08:50:07Z</dcterms:modified>
</cp:coreProperties>
</file>