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437" r:id="rId5"/>
    <p:sldId id="465" r:id="rId6"/>
    <p:sldId id="466" r:id="rId7"/>
    <p:sldId id="467" r:id="rId8"/>
    <p:sldId id="468" r:id="rId9"/>
    <p:sldId id="470" r:id="rId10"/>
    <p:sldId id="471" r:id="rId11"/>
    <p:sldId id="472" r:id="rId12"/>
    <p:sldId id="469" r:id="rId13"/>
    <p:sldId id="473" r:id="rId14"/>
    <p:sldId id="474" r:id="rId15"/>
    <p:sldId id="475" r:id="rId16"/>
    <p:sldId id="477" r:id="rId17"/>
    <p:sldId id="476" r:id="rId18"/>
    <p:sldId id="478" r:id="rId19"/>
    <p:sldId id="281" r:id="rId20"/>
    <p:sldId id="396" r:id="rId21"/>
    <p:sldId id="439" r:id="rId22"/>
    <p:sldId id="438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8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456" r:id="rId39"/>
    <p:sldId id="457" r:id="rId40"/>
    <p:sldId id="458" r:id="rId41"/>
    <p:sldId id="459" r:id="rId42"/>
    <p:sldId id="460" r:id="rId43"/>
    <p:sldId id="447" r:id="rId44"/>
    <p:sldId id="461" r:id="rId45"/>
    <p:sldId id="462" r:id="rId46"/>
    <p:sldId id="374" r:id="rId47"/>
    <p:sldId id="463" r:id="rId48"/>
    <p:sldId id="385" r:id="rId49"/>
    <p:sldId id="464" r:id="rId50"/>
    <p:sldId id="275" r:id="rId5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2023-01-13 Friday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4.png"/><Relationship Id="rId7" Type="http://schemas.openxmlformats.org/officeDocument/2006/relationships/image" Target="../media/image8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5.png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66.png"/><Relationship Id="rId7" Type="http://schemas.openxmlformats.org/officeDocument/2006/relationships/image" Target="../media/image11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EE3E39-A24D-F33E-4CA5-82D38D31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2019300"/>
            <a:ext cx="10430650" cy="510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3F10C-CC06-7760-CF3C-67D67D7B696F}"/>
              </a:ext>
            </a:extLst>
          </p:cNvPr>
          <p:cNvSpPr txBox="1"/>
          <p:nvPr/>
        </p:nvSpPr>
        <p:spPr>
          <a:xfrm>
            <a:off x="2590800" y="764132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EF01DA-1BCB-8BA3-E428-193F296D34A4}"/>
              </a:ext>
            </a:extLst>
          </p:cNvPr>
          <p:cNvSpPr/>
          <p:nvPr/>
        </p:nvSpPr>
        <p:spPr>
          <a:xfrm>
            <a:off x="5486400" y="4152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995D50-2843-08FC-0C33-515398921122}"/>
              </a:ext>
            </a:extLst>
          </p:cNvPr>
          <p:cNvCxnSpPr>
            <a:cxnSpLocks/>
          </p:cNvCxnSpPr>
          <p:nvPr/>
        </p:nvCxnSpPr>
        <p:spPr>
          <a:xfrm flipH="1">
            <a:off x="4038600" y="4622800"/>
            <a:ext cx="1943100" cy="288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F3ACE7-DA91-9F3A-7E2D-A96A5940A8E4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5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999D63-5E6C-352A-7C9F-755BB5230669}"/>
              </a:ext>
            </a:extLst>
          </p:cNvPr>
          <p:cNvSpPr txBox="1"/>
          <p:nvPr/>
        </p:nvSpPr>
        <p:spPr>
          <a:xfrm>
            <a:off x="7086600" y="17907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같은것인가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42B6A-100D-7C4F-8A6D-16BF9AFCDB26}"/>
              </a:ext>
            </a:extLst>
          </p:cNvPr>
          <p:cNvSpPr txBox="1"/>
          <p:nvPr/>
        </p:nvSpPr>
        <p:spPr>
          <a:xfrm>
            <a:off x="8153400" y="4312503"/>
            <a:ext cx="68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64380C-2998-E601-FA96-882BE9CC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359870"/>
            <a:ext cx="7868495" cy="3764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483ABE-F810-B686-DFCE-E76E8EE7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326528"/>
            <a:ext cx="7908272" cy="37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4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066800" y="1485900"/>
            <a:ext cx="13545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숫자를 입력 받아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의배수이면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“3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의배수입니다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하는 프로그램을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7CF9D-7E92-6FF8-C88F-AC65D75D85F8}"/>
              </a:ext>
            </a:extLst>
          </p:cNvPr>
          <p:cNvSpPr txBox="1"/>
          <p:nvPr/>
        </p:nvSpPr>
        <p:spPr>
          <a:xfrm>
            <a:off x="990600" y="5924371"/>
            <a:ext cx="124540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FE6E6B-92BC-1BEB-DD68-5A03B62E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79895"/>
            <a:ext cx="12005799" cy="20064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F34DAD-48D2-F0CB-86F9-A2E74459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180" y="2679895"/>
            <a:ext cx="3569291" cy="20064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BA284B-8A8E-714B-841D-54FBC7A4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286" y="4686300"/>
            <a:ext cx="6897914" cy="11153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6EBF70-C1D2-8978-A62E-DF7FE2B76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6747739"/>
            <a:ext cx="5123870" cy="23534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6D2FC5-402B-3935-686F-5F57DB4E3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9175" y="6608450"/>
            <a:ext cx="6238225" cy="35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CB96E-3A6A-E20E-6B3E-74A3ACF7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38300"/>
            <a:ext cx="1174605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30B4D-DF4E-BC3D-757C-A3B2A315F4F2}"/>
              </a:ext>
            </a:extLst>
          </p:cNvPr>
          <p:cNvSpPr txBox="1"/>
          <p:nvPr/>
        </p:nvSpPr>
        <p:spPr>
          <a:xfrm>
            <a:off x="5105400" y="19431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E5418B-082F-E705-4D28-CBA7C8AC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16" y="3219477"/>
            <a:ext cx="16167767" cy="3848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3BDE34-33C5-FDA9-E751-35DF54EBB531}"/>
              </a:ext>
            </a:extLst>
          </p:cNvPr>
          <p:cNvSpPr txBox="1"/>
          <p:nvPr/>
        </p:nvSpPr>
        <p:spPr>
          <a:xfrm>
            <a:off x="3962400" y="7842223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중괄호가 없으면 항상 가장 가까운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18435F-3F26-893B-C776-AEF9745E9F14}"/>
              </a:ext>
            </a:extLst>
          </p:cNvPr>
          <p:cNvSpPr/>
          <p:nvPr/>
        </p:nvSpPr>
        <p:spPr>
          <a:xfrm>
            <a:off x="1676400" y="5295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27EAB3-6DAD-9C7A-14B8-F0BC20C76B84}"/>
              </a:ext>
            </a:extLst>
          </p:cNvPr>
          <p:cNvCxnSpPr>
            <a:cxnSpLocks/>
          </p:cNvCxnSpPr>
          <p:nvPr/>
        </p:nvCxnSpPr>
        <p:spPr>
          <a:xfrm>
            <a:off x="2171700" y="5765800"/>
            <a:ext cx="1943100" cy="2063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6D1BEA1-FCB7-ADA2-78D2-FCA636D8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14" y="1328128"/>
            <a:ext cx="9601200" cy="7387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A15C9-2EDD-D4B9-010E-8DA55A06F005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F5B8DD-5AE4-FAD3-A6B6-087AE8C7C5CC}"/>
              </a:ext>
            </a:extLst>
          </p:cNvPr>
          <p:cNvCxnSpPr>
            <a:cxnSpLocks/>
          </p:cNvCxnSpPr>
          <p:nvPr/>
        </p:nvCxnSpPr>
        <p:spPr>
          <a:xfrm flipV="1">
            <a:off x="4343400" y="2697869"/>
            <a:ext cx="1333500" cy="644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96A059-B810-0D98-E1E7-CFDC3D7E4445}"/>
              </a:ext>
            </a:extLst>
          </p:cNvPr>
          <p:cNvSpPr/>
          <p:nvPr/>
        </p:nvSpPr>
        <p:spPr>
          <a:xfrm>
            <a:off x="3733800" y="3113368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4F0AF-B11E-C3D3-7E36-E421B71D61F4}"/>
              </a:ext>
            </a:extLst>
          </p:cNvPr>
          <p:cNvSpPr txBox="1"/>
          <p:nvPr/>
        </p:nvSpPr>
        <p:spPr>
          <a:xfrm>
            <a:off x="5791200" y="2019300"/>
            <a:ext cx="533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조건식과 값이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일치해야지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C1572C-BCA3-8087-AA95-7CC53490A1B0}"/>
              </a:ext>
            </a:extLst>
          </p:cNvPr>
          <p:cNvCxnSpPr>
            <a:cxnSpLocks/>
          </p:cNvCxnSpPr>
          <p:nvPr/>
        </p:nvCxnSpPr>
        <p:spPr>
          <a:xfrm>
            <a:off x="4191000" y="7048500"/>
            <a:ext cx="1433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A98BD4-AB00-6A86-0B92-B0599743A4C4}"/>
              </a:ext>
            </a:extLst>
          </p:cNvPr>
          <p:cNvSpPr/>
          <p:nvPr/>
        </p:nvSpPr>
        <p:spPr>
          <a:xfrm>
            <a:off x="2438400" y="68199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0704C-FEE1-6E77-EBF1-1AE8FC4BD2CC}"/>
              </a:ext>
            </a:extLst>
          </p:cNvPr>
          <p:cNvSpPr txBox="1"/>
          <p:nvPr/>
        </p:nvSpPr>
        <p:spPr>
          <a:xfrm>
            <a:off x="5700486" y="6405653"/>
            <a:ext cx="10606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케이스에 걸리지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않을경우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필수요소는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075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4E70EB-AA80-91DA-57D2-19FC56B8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4724400" cy="16520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28C6A8-4D7D-268E-5281-DC10D54F5FAB}"/>
              </a:ext>
            </a:extLst>
          </p:cNvPr>
          <p:cNvCxnSpPr>
            <a:cxnSpLocks/>
          </p:cNvCxnSpPr>
          <p:nvPr/>
        </p:nvCxnSpPr>
        <p:spPr>
          <a:xfrm>
            <a:off x="6019800" y="2171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2FBC73-6D32-BE4A-99AE-931EFFD21AAA}"/>
              </a:ext>
            </a:extLst>
          </p:cNvPr>
          <p:cNvSpPr/>
          <p:nvPr/>
        </p:nvSpPr>
        <p:spPr>
          <a:xfrm>
            <a:off x="4267200" y="19431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3966A-604A-C7AF-0667-0ED47D22CC92}"/>
              </a:ext>
            </a:extLst>
          </p:cNvPr>
          <p:cNvSpPr txBox="1"/>
          <p:nvPr/>
        </p:nvSpPr>
        <p:spPr>
          <a:xfrm>
            <a:off x="7734300" y="19062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78E6EB-2B01-79CC-9057-3759C5D5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26034"/>
            <a:ext cx="7409848" cy="243186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715000" y="52051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3962400" y="49765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7429500" y="493972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에서도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쓸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93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C83C48-30DF-B7DB-0742-60E502BC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14" y="1328128"/>
            <a:ext cx="9601200" cy="738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2154F-0387-1323-68A4-67401F208E60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2B3151-4915-2B1F-8714-223155661583}"/>
              </a:ext>
            </a:extLst>
          </p:cNvPr>
          <p:cNvCxnSpPr>
            <a:cxnSpLocks/>
          </p:cNvCxnSpPr>
          <p:nvPr/>
        </p:nvCxnSpPr>
        <p:spPr>
          <a:xfrm>
            <a:off x="5029200" y="53721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E039D-11F1-65FF-C1CD-AC61ECFD442F}"/>
              </a:ext>
            </a:extLst>
          </p:cNvPr>
          <p:cNvSpPr/>
          <p:nvPr/>
        </p:nvSpPr>
        <p:spPr>
          <a:xfrm>
            <a:off x="3276600" y="51435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264D7-FC01-A60A-1582-524467C672CA}"/>
              </a:ext>
            </a:extLst>
          </p:cNvPr>
          <p:cNvSpPr txBox="1"/>
          <p:nvPr/>
        </p:nvSpPr>
        <p:spPr>
          <a:xfrm>
            <a:off x="6743700" y="51066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제거하고 실행해보자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00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75B69-867E-6D09-FBAC-9DCE56EE27DC}"/>
              </a:ext>
            </a:extLst>
          </p:cNvPr>
          <p:cNvSpPr txBox="1"/>
          <p:nvPr/>
        </p:nvSpPr>
        <p:spPr>
          <a:xfrm>
            <a:off x="3429000" y="7734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일부러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빼야할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경우도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77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조건문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6396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연산자의 종류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11117"/>
              </p:ext>
            </p:extLst>
          </p:nvPr>
        </p:nvGraphicFramePr>
        <p:xfrm>
          <a:off x="9220200" y="1181100"/>
          <a:ext cx="8007408" cy="557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bg1"/>
                          </a:solidFill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산술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 -  *  /  %  &lt;&lt;  &gt;&gt;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사칙연산</a:t>
                      </a:r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나머지 연산</a:t>
                      </a:r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비트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비교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  &lt; &gt;= &lt;=  ==  !=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크다</a:t>
                      </a:r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작다</a:t>
                      </a:r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같다</a:t>
                      </a:r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20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0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다르다 등의 비교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대입연산자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우변의 값을 좌변에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&amp;&amp; || ! &amp; | ^ ~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조건을 연결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형변환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 )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삼항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?: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조건에 따라 분기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1" y="13335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단항연산자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1" y="3820061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0" y="64389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삼항연산자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157972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++3  ,  --7    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39243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3+5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165592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63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591300"/>
            <a:ext cx="7296386" cy="9575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25393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673188" y="6804629"/>
            <a:ext cx="1042811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752600" y="6477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산술변환</a:t>
            </a:r>
            <a:endParaRPr lang="ko-KR" altLang="en-US" sz="9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72000" y="26289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 연산자의 경우 피연산자는 타입을 일치시켜야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33900"/>
            <a:ext cx="10134600" cy="37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84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1485900"/>
            <a:ext cx="112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산술변환은 자동타입캐스팅이 안될까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781300"/>
            <a:ext cx="9753600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8191500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큰타입으로 변환시 자동타입캐스팅이 되기에 생략해도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1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0" y="20193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 + int  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+ int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+ float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+ short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+ short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11351" y="20193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long +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27051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float + 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3550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double + double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4312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5074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477500" y="4381500"/>
            <a:ext cx="781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작은 타입은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변환되어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이항연산자를 수행한다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1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19800" y="14859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62300"/>
            <a:ext cx="970907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6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단항연산자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95700"/>
            <a:ext cx="5618871" cy="2313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0480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695700"/>
            <a:ext cx="5181600" cy="2383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3538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323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05100"/>
            <a:ext cx="7696200" cy="3737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048500"/>
            <a:ext cx="1387736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76500"/>
            <a:ext cx="8724609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69" y="6896100"/>
            <a:ext cx="1089029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72" y="1790701"/>
            <a:ext cx="6919783" cy="3657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3" y="5651839"/>
            <a:ext cx="4666077" cy="4020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63000" y="39243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나눌시 에러를 발생시킨다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0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552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0472" y="5448300"/>
            <a:ext cx="114281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2.int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a,b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선언하여 각각 </a:t>
            </a:r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</a:t>
            </a:r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200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만으로 값을 초기화 한뒤 </a:t>
            </a:r>
            <a:endParaRPr lang="en-US" altLang="ko-KR" sz="2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 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 출력하는 프로그램을 만들어 보자</a:t>
            </a:r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오버플로우를 조심하자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8501"/>
            <a:ext cx="4114800" cy="952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7048500"/>
            <a:ext cx="7562590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52400" y="1104900"/>
            <a:ext cx="9820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 </a:t>
            </a:r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1.5cm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원의 둘레를 구하는 프로그램을 만들어 보자</a:t>
            </a:r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둘레구하는 공식 </a:t>
            </a:r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2 * 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PI</a:t>
            </a:r>
            <a:endParaRPr lang="ko-KR" altLang="en-US" sz="20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019300"/>
            <a:ext cx="6175418" cy="29144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400300"/>
            <a:ext cx="3521612" cy="2075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201400" y="1015305"/>
            <a:ext cx="69461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char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문자 </a:t>
            </a:r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저장한후 </a:t>
            </a:r>
            <a:endParaRPr lang="en-US" altLang="ko-KR" sz="2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옮길때 사칙연산을 이용하여</a:t>
            </a:r>
            <a:endParaRPr lang="en-US" altLang="ko-KR" sz="2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 </a:t>
            </a:r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변환하여 넣어보자</a:t>
            </a:r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2505562"/>
            <a:ext cx="5868658" cy="24517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0723" y="3009077"/>
            <a:ext cx="1636877" cy="6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264316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906000" y="3295357"/>
            <a:ext cx="1371600" cy="19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2857500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7600" y="3017103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작은 사이즈로 변환시 명시적 형변환 필요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54" y="4457700"/>
            <a:ext cx="9272693" cy="2819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15600" y="6781800"/>
            <a:ext cx="762000" cy="1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6286500"/>
            <a:ext cx="571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68222" y="628650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간의 연산은 컴파일러가 코드를 최적화 시킨다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b= ‘b’;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상태에서 실행파일로 컴파일 되어 진다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4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6421904"/>
            <a:ext cx="10931912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13256" y="1943100"/>
            <a:ext cx="1074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성능저하 없이 가독성을 높이는 좋은 방법이다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440704"/>
            <a:ext cx="9734939" cy="1524000"/>
          </a:xfrm>
          <a:prstGeom prst="rect">
            <a:avLst/>
          </a:prstGeom>
        </p:spPr>
      </p:pic>
      <p:sp>
        <p:nvSpPr>
          <p:cNvPr id="7" name="곱셈 기호 6"/>
          <p:cNvSpPr/>
          <p:nvPr/>
        </p:nvSpPr>
        <p:spPr>
          <a:xfrm>
            <a:off x="5334000" y="4305300"/>
            <a:ext cx="2438400" cy="1888004"/>
          </a:xfrm>
          <a:prstGeom prst="mathMultiply">
            <a:avLst>
              <a:gd name="adj1" fmla="val 72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52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6934200" cy="5367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171700"/>
            <a:ext cx="3886200" cy="54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20574"/>
            <a:ext cx="5744750" cy="2151326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153400" y="30099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803" y="2539534"/>
            <a:ext cx="1475797" cy="12323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095" y="4229100"/>
            <a:ext cx="5708056" cy="941535"/>
          </a:xfrm>
          <a:prstGeom prst="rect">
            <a:avLst/>
          </a:prstGeom>
        </p:spPr>
      </p:pic>
      <p:grpSp>
        <p:nvGrpSpPr>
          <p:cNvPr id="1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84885" y="4406363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800" y="4229100"/>
            <a:ext cx="1895076" cy="10528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400" y="5649695"/>
            <a:ext cx="5562600" cy="791898"/>
          </a:xfrm>
          <a:prstGeom prst="rect">
            <a:avLst/>
          </a:prstGeom>
        </p:spPr>
      </p:pic>
      <p:grpSp>
        <p:nvGrpSpPr>
          <p:cNvPr id="2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07407" y="5649695"/>
            <a:ext cx="720996" cy="587007"/>
            <a:chOff x="9011713" y="5350533"/>
            <a:chExt cx="720996" cy="587007"/>
          </a:xfrm>
        </p:grpSpPr>
        <p:grpSp>
          <p:nvGrpSpPr>
            <p:cNvPr id="2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5448300"/>
            <a:ext cx="1600200" cy="133624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048" y="7073053"/>
            <a:ext cx="5729396" cy="737447"/>
          </a:xfrm>
          <a:prstGeom prst="rect">
            <a:avLst/>
          </a:prstGeom>
        </p:spPr>
      </p:pic>
      <p:grpSp>
        <p:nvGrpSpPr>
          <p:cNvPr id="3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07406" y="7087707"/>
            <a:ext cx="720996" cy="587007"/>
            <a:chOff x="9011713" y="5350533"/>
            <a:chExt cx="720996" cy="587007"/>
          </a:xfrm>
        </p:grpSpPr>
        <p:grpSp>
          <p:nvGrpSpPr>
            <p:cNvPr id="3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7724" y="6964337"/>
            <a:ext cx="1895076" cy="10528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125200" y="69723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0.1f -&gt; 0.10000000149011612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  -&gt; 0.10000000000000001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7271" y="8592567"/>
            <a:ext cx="5743879" cy="665733"/>
          </a:xfrm>
          <a:prstGeom prst="rect">
            <a:avLst/>
          </a:prstGeom>
        </p:spPr>
      </p:pic>
      <p:grpSp>
        <p:nvGrpSpPr>
          <p:cNvPr id="4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938891" y="8631929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1900" y="8139401"/>
            <a:ext cx="1271299" cy="12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52900"/>
            <a:ext cx="9036934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490003" y="1976735"/>
            <a:ext cx="13084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&amp;&amp;(AND)   -&gt;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피연자 모두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|| (OR)         -&gt;  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피연자 둘중 하나만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480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연산자의 우선순위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38500"/>
            <a:ext cx="9231923" cy="948643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363200" y="3419317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3214528"/>
            <a:ext cx="1635291" cy="1116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411200" y="3566316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우선순위가 높다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17" y="4658322"/>
            <a:ext cx="9140483" cy="10277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34600" y="4910591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괄호로 묶어 우선순위를 변경할수 있다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6479258"/>
            <a:ext cx="9231923" cy="11026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58046" y="65913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괄호가 없어도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먼저 수행되지만 가독성을 위해 일부러 적어주기도 한다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4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70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입력받는 </a:t>
            </a:r>
            <a:r>
              <a:rPr lang="en-US" altLang="ko-KR" sz="5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5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사용법</a:t>
            </a:r>
            <a:endParaRPr lang="en-US" altLang="ko-KR" sz="5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14500"/>
            <a:ext cx="12153652" cy="769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23241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52600" y="4914900"/>
            <a:ext cx="1074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81908" y="5867400"/>
            <a:ext cx="11362344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39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524000" y="2095500"/>
            <a:ext cx="11508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문자 하나를 입력 받아 대문자이면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만들자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3543300"/>
            <a:ext cx="3429000" cy="16584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5461942"/>
            <a:ext cx="3429000" cy="21298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543300"/>
            <a:ext cx="112133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08" y="3771900"/>
            <a:ext cx="8241792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876800" y="15621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노란 밑줄은 왜 생겼을까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98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비가온다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우산을 챙긴다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나간다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조건식이란 상황에 따라 실행 흐름을 제어 하는것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부정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90901"/>
            <a:ext cx="10210800" cy="13449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172200" y="3848100"/>
            <a:ext cx="6746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658600" y="384810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3368" y="3390901"/>
            <a:ext cx="1676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14700"/>
            <a:ext cx="14212784" cy="327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06392" y="3695700"/>
            <a:ext cx="264720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3661116"/>
            <a:ext cx="1371600" cy="72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344400" y="3619500"/>
            <a:ext cx="1066800" cy="68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1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924300"/>
            <a:ext cx="11650133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790114" y="17907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양수이면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86328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524000" y="1790700"/>
            <a:ext cx="11880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1. 65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사람이 있고 한번에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명이 탈수 있는 차가 있다면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사람이 한번에 이동하기 위해서 몇대의 차가 필요한지 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계산하는 프로그램을 만드시오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35" y="3748563"/>
            <a:ext cx="12510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3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7" y="2060411"/>
            <a:ext cx="4780844" cy="106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05200" y="2258935"/>
            <a:ext cx="762000" cy="669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77" y="3490848"/>
            <a:ext cx="5667023" cy="3168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601200" y="1333500"/>
            <a:ext cx="72154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 역시 값을 반환한다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대입연산자의 왼쪽은 값이 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변경가능한것만 올수 있다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불가능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790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복합 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47900"/>
            <a:ext cx="6277984" cy="3581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2235200"/>
            <a:ext cx="6172200" cy="3651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534400" y="3530768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12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34800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2857500"/>
            <a:ext cx="1028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X+3*y</a:t>
            </a:r>
          </a:p>
          <a:p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X+3 &gt; y-2</a:t>
            </a:r>
          </a:p>
          <a:p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X&gt;3 &amp;&amp; x&lt;5</a:t>
            </a:r>
          </a:p>
          <a:p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|| true &amp;&amp; false</a:t>
            </a:r>
          </a:p>
          <a:p>
            <a:endParaRPr lang="en-US" altLang="ko-KR" sz="6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000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4136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3" y="342900"/>
            <a:ext cx="9433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이상의 숫자를 저장후 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백의자리 이하는 버리고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" y="22424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286000" y="2171700"/>
            <a:ext cx="89562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부터 영문자를 입력 받아 대문자를 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소문자로 변경하여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유니코드표를 참조하지 않아도 되는방법도 생각해볼것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0" y="149412"/>
            <a:ext cx="5929486" cy="1946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0" y="363415"/>
            <a:ext cx="1548384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0" y="2242457"/>
            <a:ext cx="2775159" cy="1562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" y="4889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1386" y="3952125"/>
            <a:ext cx="6372225" cy="4476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1936" y="4838700"/>
            <a:ext cx="5784064" cy="15269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5011483"/>
            <a:ext cx="8566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홀수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짝수인지 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350" y="4889837"/>
            <a:ext cx="2611850" cy="609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" y="6945725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7067371"/>
            <a:ext cx="8658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화씨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도를 섭씨로 변환하여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 둘째자리를 반올림할것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변환공식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5/9 x (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-32)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2298" y="7243982"/>
            <a:ext cx="2674835" cy="140110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9332" y="8845704"/>
            <a:ext cx="6507371" cy="8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62100"/>
            <a:ext cx="9836912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676900"/>
            <a:ext cx="9836727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81200" y="8948225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반드시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true, false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나와야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80440"/>
            <a:ext cx="9263575" cy="337266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4838700"/>
            <a:ext cx="49237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7048500"/>
            <a:ext cx="1417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괄호안은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tab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들여쓰기 하는것이 가독성에 좋다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78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09700"/>
            <a:ext cx="9495692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72" y="4229100"/>
            <a:ext cx="9334500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6286500"/>
            <a:ext cx="9335672" cy="207984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593038" y="1943100"/>
            <a:ext cx="3455962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49000" y="20771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괄호의 시작위치는 취향차이이다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96600" y="45527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내용이 한줄일경우 괄호를 생략할수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96600" y="67625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 하여도 문제는 없지만 권장하지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5257800" y="6667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9" y="8776068"/>
            <a:ext cx="9587385" cy="863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89167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실행이면 한줄로 적기도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238500"/>
            <a:ext cx="10394758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86200" y="7283548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포함된 문장이 아니다 따라서 무조건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주의하도록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600" y="4762500"/>
            <a:ext cx="9829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20000" y="5448300"/>
            <a:ext cx="76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6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DCD18-D21C-6601-530F-F0F4F9937612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AE0638-DBC8-5C47-FD9C-CE0D30CC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85900"/>
            <a:ext cx="7239000" cy="3209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487B60-E45A-24AE-7CA2-5C56677D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119802"/>
            <a:ext cx="10435288" cy="238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0E451F-64C2-B448-16B3-68087D879252}"/>
              </a:ext>
            </a:extLst>
          </p:cNvPr>
          <p:cNvSpPr txBox="1"/>
          <p:nvPr/>
        </p:nvSpPr>
        <p:spPr>
          <a:xfrm>
            <a:off x="1981200" y="81915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역시 한줄이라면 중괄호는 생략 가능하다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34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11017</TotalTime>
  <Words>776</Words>
  <Application>Microsoft Office PowerPoint</Application>
  <PresentationFormat>사용자 지정</PresentationFormat>
  <Paragraphs>173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317</cp:revision>
  <dcterms:created xsi:type="dcterms:W3CDTF">2022-10-23T12:09:39Z</dcterms:created>
  <dcterms:modified xsi:type="dcterms:W3CDTF">2023-01-13T13:09:22Z</dcterms:modified>
</cp:coreProperties>
</file>