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58" r:id="rId3"/>
    <p:sldId id="259" r:id="rId4"/>
    <p:sldId id="609" r:id="rId5"/>
    <p:sldId id="679" r:id="rId6"/>
    <p:sldId id="608" r:id="rId7"/>
    <p:sldId id="610" r:id="rId8"/>
    <p:sldId id="613" r:id="rId9"/>
    <p:sldId id="612" r:id="rId10"/>
    <p:sldId id="611" r:id="rId11"/>
    <p:sldId id="614" r:id="rId12"/>
    <p:sldId id="615" r:id="rId13"/>
    <p:sldId id="616" r:id="rId14"/>
    <p:sldId id="617" r:id="rId15"/>
    <p:sldId id="621" r:id="rId16"/>
    <p:sldId id="618" r:id="rId17"/>
    <p:sldId id="620" r:id="rId18"/>
    <p:sldId id="623" r:id="rId19"/>
    <p:sldId id="676" r:id="rId20"/>
    <p:sldId id="625" r:id="rId21"/>
    <p:sldId id="622" r:id="rId22"/>
    <p:sldId id="626" r:id="rId23"/>
    <p:sldId id="680" r:id="rId24"/>
    <p:sldId id="681" r:id="rId25"/>
    <p:sldId id="627" r:id="rId26"/>
    <p:sldId id="663" r:id="rId27"/>
    <p:sldId id="682" r:id="rId28"/>
    <p:sldId id="683" r:id="rId29"/>
    <p:sldId id="661" r:id="rId30"/>
    <p:sldId id="665" r:id="rId31"/>
    <p:sldId id="684" r:id="rId32"/>
    <p:sldId id="662" r:id="rId33"/>
    <p:sldId id="664" r:id="rId34"/>
    <p:sldId id="666" r:id="rId35"/>
    <p:sldId id="667" r:id="rId36"/>
    <p:sldId id="281" r:id="rId37"/>
    <p:sldId id="638" r:id="rId38"/>
    <p:sldId id="629" r:id="rId39"/>
    <p:sldId id="630" r:id="rId40"/>
    <p:sldId id="631" r:id="rId41"/>
    <p:sldId id="632" r:id="rId42"/>
    <p:sldId id="633" r:id="rId43"/>
    <p:sldId id="624" r:id="rId44"/>
    <p:sldId id="634" r:id="rId45"/>
    <p:sldId id="635" r:id="rId46"/>
    <p:sldId id="628" r:id="rId47"/>
    <p:sldId id="374" r:id="rId48"/>
    <p:sldId id="642" r:id="rId49"/>
    <p:sldId id="668" r:id="rId50"/>
    <p:sldId id="637" r:id="rId51"/>
    <p:sldId id="640" r:id="rId52"/>
    <p:sldId id="641" r:id="rId53"/>
    <p:sldId id="669" r:id="rId54"/>
    <p:sldId id="670" r:id="rId55"/>
    <p:sldId id="643" r:id="rId56"/>
    <p:sldId id="671" r:id="rId57"/>
    <p:sldId id="644" r:id="rId58"/>
    <p:sldId id="645" r:id="rId59"/>
    <p:sldId id="646" r:id="rId60"/>
    <p:sldId id="647" r:id="rId61"/>
    <p:sldId id="648" r:id="rId62"/>
    <p:sldId id="652" r:id="rId63"/>
    <p:sldId id="649" r:id="rId64"/>
    <p:sldId id="650" r:id="rId65"/>
    <p:sldId id="651" r:id="rId66"/>
    <p:sldId id="655" r:id="rId67"/>
    <p:sldId id="658" r:id="rId68"/>
    <p:sldId id="672" r:id="rId69"/>
    <p:sldId id="674" r:id="rId70"/>
    <p:sldId id="673" r:id="rId71"/>
    <p:sldId id="675" r:id="rId72"/>
    <p:sldId id="275" r:id="rId7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2023-10-28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4.png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선언한 멤버들은 부모가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EA5757A-45A8-043D-1E59-912A0C0ACD54}"/>
              </a:ext>
            </a:extLst>
          </p:cNvPr>
          <p:cNvCxnSpPr>
            <a:cxnSpLocks/>
          </p:cNvCxnSpPr>
          <p:nvPr/>
        </p:nvCxnSpPr>
        <p:spPr>
          <a:xfrm>
            <a:off x="4038600" y="785276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D023E4-09CB-E630-3713-EF13AAA39862}"/>
              </a:ext>
            </a:extLst>
          </p:cNvPr>
          <p:cNvSpPr/>
          <p:nvPr/>
        </p:nvSpPr>
        <p:spPr>
          <a:xfrm>
            <a:off x="1143000" y="7547963"/>
            <a:ext cx="2895600" cy="1176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C5C11-4576-3DF1-B5B4-1996414515C1}"/>
              </a:ext>
            </a:extLst>
          </p:cNvPr>
          <p:cNvSpPr txBox="1"/>
          <p:nvPr/>
        </p:nvSpPr>
        <p:spPr>
          <a:xfrm>
            <a:off x="5334000" y="754796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만든 멤버 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971314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7381514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874582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8816039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또한 디폴트 생성자를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6AEF150-2FF8-749D-FD0D-4B9CFE39AE0A}"/>
              </a:ext>
            </a:extLst>
          </p:cNvPr>
          <p:cNvCxnSpPr>
            <a:cxnSpLocks/>
          </p:cNvCxnSpPr>
          <p:nvPr/>
        </p:nvCxnSpPr>
        <p:spPr>
          <a:xfrm>
            <a:off x="5334000" y="38606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6722E-B4A6-350C-024A-350857F9CFC2}"/>
              </a:ext>
            </a:extLst>
          </p:cNvPr>
          <p:cNvSpPr/>
          <p:nvPr/>
        </p:nvSpPr>
        <p:spPr>
          <a:xfrm>
            <a:off x="1295400" y="3555830"/>
            <a:ext cx="4038600" cy="1694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A2ACA-4E3B-33FD-8AA1-210B5B666CC9}"/>
              </a:ext>
            </a:extLst>
          </p:cNvPr>
          <p:cNvSpPr txBox="1"/>
          <p:nvPr/>
        </p:nvSpPr>
        <p:spPr>
          <a:xfrm>
            <a:off x="6629400" y="3555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기본생성자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디폴트생성자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부모의 생성자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09316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7894516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 수도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9341703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EF4E0-0E1D-75EC-FE92-283B4CD6F575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부모의 생성자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569650-F9DF-7163-3937-7498CA00E3F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1717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239001" y="27813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29001" y="80807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D9E1F-D24E-41D6-9F28-6F762FD49807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단일 상속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378796-123C-CB2E-DBA6-4B33EB09F7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43000" y="1459891"/>
            <a:ext cx="1478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equal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4" y="3093204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913" y="3452929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738" y="6630761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04645" y="8237047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496529" y="7567729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33114" y="929776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515221" y="829067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68129" y="7567729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42913" y="9312414"/>
            <a:ext cx="312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67115" y="7442144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10840" y="825352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638533" y="9275265"/>
            <a:ext cx="336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A9B95-6052-FC9E-E2B0-E8237617B4C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54B99E-B4EF-FA15-643B-C8DA1710CC7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C7C745-69F4-1161-3F3E-583512387FFD}"/>
              </a:ext>
            </a:extLst>
          </p:cNvPr>
          <p:cNvCxnSpPr>
            <a:cxnSpLocks/>
          </p:cNvCxnSpPr>
          <p:nvPr/>
        </p:nvCxnSpPr>
        <p:spPr>
          <a:xfrm>
            <a:off x="3541764" y="7947564"/>
            <a:ext cx="115836" cy="1313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C490E-11EF-72FB-1031-71281D387DBA}"/>
              </a:ext>
            </a:extLst>
          </p:cNvPr>
          <p:cNvSpPr/>
          <p:nvPr/>
        </p:nvSpPr>
        <p:spPr>
          <a:xfrm>
            <a:off x="2246364" y="749036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FD8531-CF39-D17D-E322-C375EB859C2E}"/>
              </a:ext>
            </a:extLst>
          </p:cNvPr>
          <p:cNvSpPr txBox="1"/>
          <p:nvPr/>
        </p:nvSpPr>
        <p:spPr>
          <a:xfrm>
            <a:off x="1600200" y="93739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기본적으로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E4BC4-4321-579A-7FF4-F765539A6467}"/>
              </a:ext>
            </a:extLst>
          </p:cNvPr>
          <p:cNvSpPr txBox="1"/>
          <p:nvPr/>
        </p:nvSpPr>
        <p:spPr>
          <a:xfrm>
            <a:off x="1143000" y="125730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상태값을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기본적으로는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패캐지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@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형태로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18932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530" y="5836912"/>
            <a:ext cx="2286000" cy="1451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E40E7-B15E-9EA6-EFD8-4ED90FD02024}"/>
              </a:ext>
            </a:extLst>
          </p:cNvPr>
          <p:cNvSpPr txBox="1"/>
          <p:nvPr/>
        </p:nvSpPr>
        <p:spPr>
          <a:xfrm>
            <a:off x="4785582" y="7886700"/>
            <a:ext cx="8778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6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06B86-9278-EA17-1B98-9F078E2B0555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251238-7F06-503F-5E7B-B1780225263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DD4EAB-02BD-15F1-085D-FDD3E388CE0C}"/>
              </a:ext>
            </a:extLst>
          </p:cNvPr>
          <p:cNvSpPr txBox="1"/>
          <p:nvPr/>
        </p:nvSpPr>
        <p:spPr>
          <a:xfrm>
            <a:off x="1143000" y="125730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객체를 받으며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호출하는 객체와 매개변수로 들어온 객체가 같으면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11577B-181A-D2EE-FC51-7CAA290A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80153"/>
              </p:ext>
            </p:extLst>
          </p:nvPr>
        </p:nvGraphicFramePr>
        <p:xfrm>
          <a:off x="11201400" y="1548489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0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8C75C-0D67-3578-88F1-465A8F00E877}"/>
              </a:ext>
            </a:extLst>
          </p:cNvPr>
          <p:cNvSpPr txBox="1"/>
          <p:nvPr/>
        </p:nvSpPr>
        <p:spPr>
          <a:xfrm>
            <a:off x="2438400" y="671286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5AFBC-97FF-3021-2887-82C5E2BD54ED}"/>
              </a:ext>
            </a:extLst>
          </p:cNvPr>
          <p:cNvSpPr txBox="1"/>
          <p:nvPr/>
        </p:nvSpPr>
        <p:spPr>
          <a:xfrm>
            <a:off x="2475255" y="173002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BC6F04-BCC1-EE8E-FB7A-3E80F86E25CE}"/>
              </a:ext>
            </a:extLst>
          </p:cNvPr>
          <p:cNvGrpSpPr/>
          <p:nvPr/>
        </p:nvGrpSpPr>
        <p:grpSpPr>
          <a:xfrm>
            <a:off x="2169757" y="1698481"/>
            <a:ext cx="2748642" cy="950084"/>
            <a:chOff x="3276600" y="5735258"/>
            <a:chExt cx="2748642" cy="95008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509BDBB-FF7B-E563-BF4A-8BF3814D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CC9F0D-408E-7EE8-01EA-19A2DBFC2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CE999DD-F864-C8E3-53EC-078DCFEA6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053F960-C88E-479C-75E1-2C017B1C1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A3939F-10B4-328A-C81B-5F9806AE3B7B}"/>
              </a:ext>
            </a:extLst>
          </p:cNvPr>
          <p:cNvSpPr txBox="1"/>
          <p:nvPr/>
        </p:nvSpPr>
        <p:spPr>
          <a:xfrm>
            <a:off x="2432958" y="5662971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33D29-98FC-2BDE-0F78-BDD3B6910F65}"/>
              </a:ext>
            </a:extLst>
          </p:cNvPr>
          <p:cNvSpPr txBox="1"/>
          <p:nvPr/>
        </p:nvSpPr>
        <p:spPr>
          <a:xfrm>
            <a:off x="2469813" y="6721709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0x300B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B47612-A1A4-674F-CFC2-3B375CE54546}"/>
              </a:ext>
            </a:extLst>
          </p:cNvPr>
          <p:cNvGrpSpPr/>
          <p:nvPr/>
        </p:nvGrpSpPr>
        <p:grpSpPr>
          <a:xfrm>
            <a:off x="2164315" y="6690166"/>
            <a:ext cx="2748642" cy="950084"/>
            <a:chOff x="3276600" y="5735258"/>
            <a:chExt cx="2748642" cy="95008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2C0FED1-6AA6-8C25-3BEC-184567976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52F68E9-2A7C-7573-3201-EAEB380B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3CBBDDB-C021-9B17-E50E-7D7EAF66B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2BF6B79-1244-05B6-28B6-F6C8AB87C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2EC2FF0-D773-20CF-F5ED-75C0AA6A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66101"/>
              </p:ext>
            </p:extLst>
          </p:nvPr>
        </p:nvGraphicFramePr>
        <p:xfrm>
          <a:off x="11168743" y="6540174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050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AEF210-A8CC-DAA1-7605-0FE4CA61E886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5026344" y="7075652"/>
            <a:ext cx="6142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C921CA-9274-4108-3641-62943EB4A2D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031786" y="2083967"/>
            <a:ext cx="6169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2A14D2-C3E9-2D83-1E32-951172FC478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962400" y="3645666"/>
            <a:ext cx="918807" cy="28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128135-4515-BD21-076E-C2F76EBF1437}"/>
              </a:ext>
            </a:extLst>
          </p:cNvPr>
          <p:cNvSpPr txBox="1"/>
          <p:nvPr/>
        </p:nvSpPr>
        <p:spPr>
          <a:xfrm>
            <a:off x="3530472" y="2814669"/>
            <a:ext cx="270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27455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02988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9464814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사용 할 수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781300"/>
            <a:ext cx="7633140" cy="4822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8C450-E18C-FD77-2DFB-3209849B276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포함관계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D9BF05-C2EC-2DD0-1243-BE290CFCF1C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1478A8-101D-80F8-40CD-4C233EB0CBF5}"/>
              </a:ext>
            </a:extLst>
          </p:cNvPr>
          <p:cNvSpPr txBox="1"/>
          <p:nvPr/>
        </p:nvSpPr>
        <p:spPr>
          <a:xfrm>
            <a:off x="1143000" y="125730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클래스타입의 멤버변수를 가지고 있으면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포함한다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4088267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4947900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5807534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4462262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4095469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4955103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5814736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1333501"/>
            <a:ext cx="377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a(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1333500"/>
            <a:ext cx="3886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a(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3787608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4684388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514415"/>
            <a:ext cx="544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3747902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4748279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522588"/>
            <a:ext cx="6023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0C8A48-2E18-5427-D38B-C18BFF0C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8" y="2324100"/>
            <a:ext cx="9555998" cy="338108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235DEB1-BC65-01DB-89B4-0B1CAB944562}"/>
              </a:ext>
            </a:extLst>
          </p:cNvPr>
          <p:cNvCxnSpPr>
            <a:cxnSpLocks/>
          </p:cNvCxnSpPr>
          <p:nvPr/>
        </p:nvCxnSpPr>
        <p:spPr>
          <a:xfrm>
            <a:off x="5966747" y="5237805"/>
            <a:ext cx="10886" cy="1201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651F3-E60A-219A-CBFE-B3A2142B41CD}"/>
              </a:ext>
            </a:extLst>
          </p:cNvPr>
          <p:cNvSpPr/>
          <p:nvPr/>
        </p:nvSpPr>
        <p:spPr>
          <a:xfrm>
            <a:off x="2133600" y="4686300"/>
            <a:ext cx="8313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8E367-7937-8540-FD91-C10DA9DA5209}"/>
              </a:ext>
            </a:extLst>
          </p:cNvPr>
          <p:cNvSpPr txBox="1"/>
          <p:nvPr/>
        </p:nvSpPr>
        <p:spPr>
          <a:xfrm>
            <a:off x="2438400" y="653320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차와 문은 같은가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  X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차는 문을 소유 하는가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  -&gt;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포함관계로 표현한다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34D68-0ADC-FECE-0CF6-B8CDCAB34351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포함관계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(has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E48123-103F-4508-80BE-E53CB1B91F1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9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0F0ED37-AE60-06BB-A325-A9160072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38497"/>
            <a:ext cx="7772400" cy="4711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7065E-B676-15E4-E059-7490F3BB1745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상속관계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(is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79193D-E32A-999C-26A4-A3631D815CE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9244DD-E654-6E04-4C5A-7D591500306F}"/>
              </a:ext>
            </a:extLst>
          </p:cNvPr>
          <p:cNvCxnSpPr>
            <a:cxnSpLocks/>
          </p:cNvCxnSpPr>
          <p:nvPr/>
        </p:nvCxnSpPr>
        <p:spPr>
          <a:xfrm flipH="1">
            <a:off x="5977633" y="2553466"/>
            <a:ext cx="575567" cy="3885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908CA9-3F42-E459-834E-50EC2008F534}"/>
              </a:ext>
            </a:extLst>
          </p:cNvPr>
          <p:cNvSpPr/>
          <p:nvPr/>
        </p:nvSpPr>
        <p:spPr>
          <a:xfrm>
            <a:off x="5540830" y="1872039"/>
            <a:ext cx="284842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4E01F-837C-A02B-EF1B-197A7E3B1D33}"/>
              </a:ext>
            </a:extLst>
          </p:cNvPr>
          <p:cNvSpPr txBox="1"/>
          <p:nvPr/>
        </p:nvSpPr>
        <p:spPr>
          <a:xfrm>
            <a:off x="2438400" y="653320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차와 기름차는 같은가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  O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차는 기름차를 소유 하는가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X</a:t>
            </a:r>
          </a:p>
        </p:txBody>
      </p:sp>
    </p:spTree>
    <p:extLst>
      <p:ext uri="{BB962C8B-B14F-4D97-AF65-F5344CB8AC3E}">
        <p14:creationId xmlns:p14="http://schemas.microsoft.com/office/powerpoint/2010/main" val="92376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558800" y="1295400"/>
            <a:ext cx="168547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Oil , int speed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EBD43-AF0E-602B-B93F-FF0DD2D4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5280"/>
            <a:ext cx="8534400" cy="4734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61335F-3DD4-B37E-4B75-AA0E132C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7734300"/>
            <a:ext cx="1828800" cy="2054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A775E-080A-4874-AEDC-E5FD44FA48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5FFFF6-49D2-EE96-7CE1-8C35CBB0926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BD887-16B8-BB60-91CC-7C2F3CA3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84" y="1638300"/>
            <a:ext cx="6952886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AC030-D6B3-7E3C-09AA-7DA2B8ECDEFF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1A0ECA-4640-4EE2-840D-591D80C0F2B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0E671DC-B7AC-CA41-9F64-DD7402A8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38300"/>
            <a:ext cx="5003773" cy="243678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3BF807-3DAD-C951-B61F-210C7D8F8423}"/>
              </a:ext>
            </a:extLst>
          </p:cNvPr>
          <p:cNvCxnSpPr>
            <a:cxnSpLocks/>
          </p:cNvCxnSpPr>
          <p:nvPr/>
        </p:nvCxnSpPr>
        <p:spPr>
          <a:xfrm>
            <a:off x="3200400" y="35433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005AB-E9C9-CC9F-D62D-3D538F95B8F6}"/>
              </a:ext>
            </a:extLst>
          </p:cNvPr>
          <p:cNvSpPr/>
          <p:nvPr/>
        </p:nvSpPr>
        <p:spPr>
          <a:xfrm>
            <a:off x="2057400" y="3086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B51F4-FE2F-F8C4-F574-3E0865BFFAEA}"/>
              </a:ext>
            </a:extLst>
          </p:cNvPr>
          <p:cNvSpPr txBox="1"/>
          <p:nvPr/>
        </p:nvSpPr>
        <p:spPr>
          <a:xfrm>
            <a:off x="609600" y="4591734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차들은 속도를 가지므로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멤버변수를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891926-E890-4749-2873-F4D296D981A3}"/>
              </a:ext>
            </a:extLst>
          </p:cNvPr>
          <p:cNvCxnSpPr>
            <a:cxnSpLocks/>
          </p:cNvCxnSpPr>
          <p:nvPr/>
        </p:nvCxnSpPr>
        <p:spPr>
          <a:xfrm>
            <a:off x="12192000" y="2097314"/>
            <a:ext cx="1143001" cy="759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CAEC6F-CC5D-8952-84F2-D4F2B93CA08D}"/>
              </a:ext>
            </a:extLst>
          </p:cNvPr>
          <p:cNvSpPr/>
          <p:nvPr/>
        </p:nvSpPr>
        <p:spPr>
          <a:xfrm>
            <a:off x="11049000" y="164011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7338C8-BBB8-F0FC-E07E-ABD74F8ABA4B}"/>
              </a:ext>
            </a:extLst>
          </p:cNvPr>
          <p:cNvSpPr txBox="1"/>
          <p:nvPr/>
        </p:nvSpPr>
        <p:spPr>
          <a:xfrm>
            <a:off x="13335001" y="2646597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414B10-4CFE-13AC-9E6F-0EE40ABE4A88}"/>
              </a:ext>
            </a:extLst>
          </p:cNvPr>
          <p:cNvCxnSpPr>
            <a:cxnSpLocks/>
          </p:cNvCxnSpPr>
          <p:nvPr/>
        </p:nvCxnSpPr>
        <p:spPr>
          <a:xfrm>
            <a:off x="9459687" y="2908842"/>
            <a:ext cx="1741713" cy="1896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5C2CAF-76CC-459F-7E86-7969728B162F}"/>
              </a:ext>
            </a:extLst>
          </p:cNvPr>
          <p:cNvSpPr/>
          <p:nvPr/>
        </p:nvSpPr>
        <p:spPr>
          <a:xfrm>
            <a:off x="7467600" y="2363048"/>
            <a:ext cx="3483183" cy="54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24357-FD2C-83F5-C316-AF01D0938A03}"/>
              </a:ext>
            </a:extLst>
          </p:cNvPr>
          <p:cNvSpPr txBox="1"/>
          <p:nvPr/>
        </p:nvSpPr>
        <p:spPr>
          <a:xfrm>
            <a:off x="10417383" y="4753177"/>
            <a:ext cx="42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변수는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가지고 있어야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4B8A0C-48D1-4462-E43E-F2FBB939FBD0}"/>
              </a:ext>
            </a:extLst>
          </p:cNvPr>
          <p:cNvSpPr/>
          <p:nvPr/>
        </p:nvSpPr>
        <p:spPr>
          <a:xfrm>
            <a:off x="489856" y="1377193"/>
            <a:ext cx="17170401" cy="6161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358C9B-0672-29A7-ADFE-68DC64649DA3}"/>
              </a:ext>
            </a:extLst>
          </p:cNvPr>
          <p:cNvSpPr txBox="1"/>
          <p:nvPr/>
        </p:nvSpPr>
        <p:spPr>
          <a:xfrm>
            <a:off x="716642" y="1409700"/>
            <a:ext cx="177999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문제에서 만든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멤버변수에 저장한다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go,stop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메서드는 어느 클래스에서 만들어야 할까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A48C0-6564-1B4A-70FF-E1EF6BD59B1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442ECA-2224-0E3A-601C-22A2B51DE44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EF9E630-91F0-4D07-D477-B78528C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6" y="3954721"/>
            <a:ext cx="7911316" cy="510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AAA49F-CE4F-5D75-6B6D-73CD7CAB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600700"/>
            <a:ext cx="32161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55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187F79-0A11-F079-02E4-454E22FCEDC9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13489A-FA8C-CB8D-C1ED-B3D9FFC5C9F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A36A569-4201-AA1A-065D-C7BD98CE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2100"/>
            <a:ext cx="6248400" cy="70859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B8CD32-EFC1-7D36-122F-899BBE803252}"/>
              </a:ext>
            </a:extLst>
          </p:cNvPr>
          <p:cNvCxnSpPr>
            <a:cxnSpLocks/>
          </p:cNvCxnSpPr>
          <p:nvPr/>
        </p:nvCxnSpPr>
        <p:spPr>
          <a:xfrm>
            <a:off x="6858002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65FB8-9482-5DE2-52A7-F6FF200B8D28}"/>
              </a:ext>
            </a:extLst>
          </p:cNvPr>
          <p:cNvSpPr/>
          <p:nvPr/>
        </p:nvSpPr>
        <p:spPr>
          <a:xfrm>
            <a:off x="1524000" y="3695700"/>
            <a:ext cx="5334002" cy="449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425C-DD4F-CEA4-A081-6CF479000166}"/>
              </a:ext>
            </a:extLst>
          </p:cNvPr>
          <p:cNvSpPr txBox="1"/>
          <p:nvPr/>
        </p:nvSpPr>
        <p:spPr>
          <a:xfrm>
            <a:off x="8153402" y="3695700"/>
            <a:ext cx="731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 ,stop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기능들은 모든 차에 공통으로 들어가는 기능이다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73BE31-541D-27C8-F8BE-EF0119BE0C99}"/>
              </a:ext>
            </a:extLst>
          </p:cNvPr>
          <p:cNvSpPr/>
          <p:nvPr/>
        </p:nvSpPr>
        <p:spPr>
          <a:xfrm>
            <a:off x="489856" y="1377193"/>
            <a:ext cx="17170401" cy="7804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9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609600" y="1409700"/>
            <a:ext cx="1851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.(Car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여러 개의 문을 가지므로 객체배열을 이용하자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00296"/>
              </p:ext>
            </p:extLst>
          </p:nvPr>
        </p:nvGraphicFramePr>
        <p:xfrm>
          <a:off x="10599897" y="323850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8" y="323850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59130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897" y="6972300"/>
            <a:ext cx="5349356" cy="1729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E3EBB-F8BE-12E3-AA69-74E1CDD883E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7359AC7-7544-FAD7-D507-54A989206D7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1100"/>
            <a:ext cx="6248400" cy="46968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943600"/>
            <a:ext cx="6927036" cy="430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3AB8F7-D332-724D-A45D-0EB0235777FE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95F1E9-9416-4E6E-5BCC-A53D8187C15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9A660F9-256C-6166-2D82-41CA0D8E989F}"/>
              </a:ext>
            </a:extLst>
          </p:cNvPr>
          <p:cNvCxnSpPr>
            <a:cxnSpLocks/>
          </p:cNvCxnSpPr>
          <p:nvPr/>
        </p:nvCxnSpPr>
        <p:spPr>
          <a:xfrm flipV="1">
            <a:off x="7327908" y="6796315"/>
            <a:ext cx="1663692" cy="94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EAABC-B8F8-27FA-FA47-CD082CD33414}"/>
              </a:ext>
            </a:extLst>
          </p:cNvPr>
          <p:cNvSpPr/>
          <p:nvPr/>
        </p:nvSpPr>
        <p:spPr>
          <a:xfrm>
            <a:off x="1371600" y="7505700"/>
            <a:ext cx="59436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DE90C-748F-14CF-EAA4-B4005E2E9224}"/>
              </a:ext>
            </a:extLst>
          </p:cNvPr>
          <p:cNvSpPr txBox="1"/>
          <p:nvPr/>
        </p:nvSpPr>
        <p:spPr>
          <a:xfrm>
            <a:off x="8224977" y="5000816"/>
            <a:ext cx="1014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차는 문을 가지므로 포함관계이다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여러 개의 문을 가질 수 있으니 객체배열로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420E17-5403-5749-B256-327BF3B4364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612836" y="8560663"/>
            <a:ext cx="1273591" cy="1019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2DA8B6-403C-2085-B973-C91527E2579A}"/>
              </a:ext>
            </a:extLst>
          </p:cNvPr>
          <p:cNvSpPr/>
          <p:nvPr/>
        </p:nvSpPr>
        <p:spPr>
          <a:xfrm>
            <a:off x="2209800" y="9105899"/>
            <a:ext cx="5410200" cy="949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872AA-44FC-FB17-E6C1-CC7D9EF671E9}"/>
              </a:ext>
            </a:extLst>
          </p:cNvPr>
          <p:cNvSpPr txBox="1"/>
          <p:nvPr/>
        </p:nvSpPr>
        <p:spPr>
          <a:xfrm>
            <a:off x="8886427" y="7683500"/>
            <a:ext cx="1014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차가 만들어질 때 문도 같이 만들어진다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만들어 요소로 넣어준다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E50DB0-3C04-CFA2-2070-417FEB1EC2B3}"/>
              </a:ext>
            </a:extLst>
          </p:cNvPr>
          <p:cNvSpPr/>
          <p:nvPr/>
        </p:nvSpPr>
        <p:spPr>
          <a:xfrm>
            <a:off x="489856" y="1181100"/>
            <a:ext cx="17170401" cy="90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9EED9-B39D-EC62-047B-997F3CB76D7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A75AE2-FD3E-838E-4600-4ACDD8FC8F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603C276-E52A-86E9-4343-D521CE79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9867893" cy="46968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D7E5EE9-1922-0FEE-763F-39EB2AC6B429}"/>
              </a:ext>
            </a:extLst>
          </p:cNvPr>
          <p:cNvCxnSpPr>
            <a:cxnSpLocks/>
          </p:cNvCxnSpPr>
          <p:nvPr/>
        </p:nvCxnSpPr>
        <p:spPr>
          <a:xfrm>
            <a:off x="5562600" y="2552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1E75DF-90F7-295E-8B8A-2DB32F99E29B}"/>
              </a:ext>
            </a:extLst>
          </p:cNvPr>
          <p:cNvSpPr/>
          <p:nvPr/>
        </p:nvSpPr>
        <p:spPr>
          <a:xfrm>
            <a:off x="2971800" y="22479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960F3-0C7A-1255-2036-A30CB9C9E38A}"/>
              </a:ext>
            </a:extLst>
          </p:cNvPr>
          <p:cNvSpPr txBox="1"/>
          <p:nvPr/>
        </p:nvSpPr>
        <p:spPr>
          <a:xfrm>
            <a:off x="6858000" y="224790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상속받았으므로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F1BC40-08A6-C304-963D-9239D020776D}"/>
              </a:ext>
            </a:extLst>
          </p:cNvPr>
          <p:cNvCxnSpPr>
            <a:cxnSpLocks/>
          </p:cNvCxnSpPr>
          <p:nvPr/>
        </p:nvCxnSpPr>
        <p:spPr>
          <a:xfrm>
            <a:off x="6400800" y="4381500"/>
            <a:ext cx="1219200" cy="230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744A-5C5C-36CC-907B-485EAA2AFCB7}"/>
              </a:ext>
            </a:extLst>
          </p:cNvPr>
          <p:cNvSpPr/>
          <p:nvPr/>
        </p:nvSpPr>
        <p:spPr>
          <a:xfrm>
            <a:off x="457200" y="2931976"/>
            <a:ext cx="5943600" cy="1449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4D19-A331-0CD4-D647-793ACEBD2142}"/>
              </a:ext>
            </a:extLst>
          </p:cNvPr>
          <p:cNvSpPr txBox="1"/>
          <p:nvPr/>
        </p:nvSpPr>
        <p:spPr>
          <a:xfrm>
            <a:off x="7696200" y="4307026"/>
            <a:ext cx="929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객체배열과 배열의 요소인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만들어진다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따로 객체를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만들필요없이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생성자는 호출한적이 없는데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의문은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자세히 다룬다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DEB641-2A8C-FCD9-F97D-7856401FCD81}"/>
              </a:ext>
            </a:extLst>
          </p:cNvPr>
          <p:cNvSpPr/>
          <p:nvPr/>
        </p:nvSpPr>
        <p:spPr>
          <a:xfrm>
            <a:off x="457200" y="46863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4009D9-8B75-1E26-8E63-B4F686E04398}"/>
              </a:ext>
            </a:extLst>
          </p:cNvPr>
          <p:cNvCxnSpPr>
            <a:cxnSpLocks/>
          </p:cNvCxnSpPr>
          <p:nvPr/>
        </p:nvCxnSpPr>
        <p:spPr>
          <a:xfrm flipH="1">
            <a:off x="1028693" y="5166976"/>
            <a:ext cx="299364" cy="2461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FD9868-A88D-6087-C25B-17815611B54D}"/>
              </a:ext>
            </a:extLst>
          </p:cNvPr>
          <p:cNvSpPr txBox="1"/>
          <p:nvPr/>
        </p:nvSpPr>
        <p:spPr>
          <a:xfrm>
            <a:off x="304800" y="7628855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car.doors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[2]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자체가 또다시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객체인것이다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내부에 있는 메서드와 멤버변수를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7E1FC6-EB5F-D654-AAA2-3D2BFA79EA4D}"/>
              </a:ext>
            </a:extLst>
          </p:cNvPr>
          <p:cNvSpPr/>
          <p:nvPr/>
        </p:nvSpPr>
        <p:spPr>
          <a:xfrm>
            <a:off x="304800" y="1377193"/>
            <a:ext cx="17322801" cy="826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609600" y="1287601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 다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 다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 다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10100"/>
            <a:ext cx="980719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4B74E-919E-6C76-14E7-3B9F1437A495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F4F53E-9BBD-DA92-ABB6-8BED783EB6E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ECDED9-4790-B4E3-0630-2EB93F3A19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7DDC36-C72B-6D04-C2D4-48459FC3840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A2669E-892C-2C9B-A9FB-443558B3CC09}"/>
              </a:ext>
            </a:extLst>
          </p:cNvPr>
          <p:cNvCxnSpPr>
            <a:cxnSpLocks/>
          </p:cNvCxnSpPr>
          <p:nvPr/>
        </p:nvCxnSpPr>
        <p:spPr>
          <a:xfrm>
            <a:off x="9372600" y="2588690"/>
            <a:ext cx="1600200" cy="468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FF874-D458-1AF1-D973-8EF41AF17F62}"/>
              </a:ext>
            </a:extLst>
          </p:cNvPr>
          <p:cNvSpPr txBox="1"/>
          <p:nvPr/>
        </p:nvSpPr>
        <p:spPr>
          <a:xfrm>
            <a:off x="9372600" y="75386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배터리를 만들면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가지게된다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71834F-C41D-F6B7-9EBF-42800957B7F2}"/>
              </a:ext>
            </a:extLst>
          </p:cNvPr>
          <p:cNvSpPr/>
          <p:nvPr/>
        </p:nvSpPr>
        <p:spPr>
          <a:xfrm>
            <a:off x="304800" y="1377193"/>
            <a:ext cx="17322801" cy="826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A5A68-2FFB-ECC3-A2A0-D9ED0FC5B86A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0B2ACA-B5C8-6A47-DDA8-05B0C0CC185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5171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848757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4000501"/>
            <a:ext cx="9465501" cy="1794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6CF76B-C171-3D69-F233-1D762B8942C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B855A33-9B6C-C7A4-3E58-88D4A917533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672A4D-8525-B249-9934-9F98B3E70F78}"/>
              </a:ext>
            </a:extLst>
          </p:cNvPr>
          <p:cNvCxnSpPr>
            <a:cxnSpLocks/>
          </p:cNvCxnSpPr>
          <p:nvPr/>
        </p:nvCxnSpPr>
        <p:spPr>
          <a:xfrm>
            <a:off x="3886200" y="2396128"/>
            <a:ext cx="0" cy="503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477A18-D484-F3B5-262E-0BAA67CA6ACC}"/>
              </a:ext>
            </a:extLst>
          </p:cNvPr>
          <p:cNvSpPr/>
          <p:nvPr/>
        </p:nvSpPr>
        <p:spPr>
          <a:xfrm>
            <a:off x="3166326" y="1938928"/>
            <a:ext cx="193907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350D8-EE1E-7AF5-2D45-663D895294CB}"/>
              </a:ext>
            </a:extLst>
          </p:cNvPr>
          <p:cNvSpPr txBox="1"/>
          <p:nvPr/>
        </p:nvSpPr>
        <p:spPr>
          <a:xfrm>
            <a:off x="1371600" y="74295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중간계층에 전기차들의 부모를 끼워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전기차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하이브리드차의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공통 변수와 메서드를 선언한다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059102-2466-8D51-43D5-818F0349BD0E}"/>
              </a:ext>
            </a:extLst>
          </p:cNvPr>
          <p:cNvSpPr/>
          <p:nvPr/>
        </p:nvSpPr>
        <p:spPr>
          <a:xfrm>
            <a:off x="304800" y="1377193"/>
            <a:ext cx="17678400" cy="826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42846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2778359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924725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092A0D-13DF-56CB-3DE6-21FCC7ED8878}"/>
              </a:ext>
            </a:extLst>
          </p:cNvPr>
          <p:cNvSpPr txBox="1"/>
          <p:nvPr/>
        </p:nvSpPr>
        <p:spPr>
          <a:xfrm>
            <a:off x="1143000" y="1459891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재정의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857A5-5CF8-F303-A888-AE0FBC747782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7B623-B6EB-EAB0-1278-5DB9BA84705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1B65BE-DF55-5E34-5166-8D9A709E3558}"/>
              </a:ext>
            </a:extLst>
          </p:cNvPr>
          <p:cNvCxnSpPr>
            <a:cxnSpLocks/>
          </p:cNvCxnSpPr>
          <p:nvPr/>
        </p:nvCxnSpPr>
        <p:spPr>
          <a:xfrm flipH="1">
            <a:off x="12344400" y="5600700"/>
            <a:ext cx="609600" cy="2344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7318F6-53CA-CCC6-408D-7EA4B106049D}"/>
              </a:ext>
            </a:extLst>
          </p:cNvPr>
          <p:cNvSpPr/>
          <p:nvPr/>
        </p:nvSpPr>
        <p:spPr>
          <a:xfrm>
            <a:off x="11353800" y="51435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BE983-7196-FEB1-A636-2941473407A9}"/>
              </a:ext>
            </a:extLst>
          </p:cNvPr>
          <p:cNvSpPr txBox="1"/>
          <p:nvPr/>
        </p:nvSpPr>
        <p:spPr>
          <a:xfrm>
            <a:off x="10287000" y="794551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및 반환타입까지 모두 일치해야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1662"/>
            <a:ext cx="9038171" cy="40458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2701076"/>
            <a:ext cx="7620000" cy="663342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6216996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575531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7602E-DCDC-7369-CFBD-24F98C4F7B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347011-3902-D0BB-7D3A-6B37C37C4D9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9D620E-566E-715E-D062-6A7F915F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9" y="4258110"/>
            <a:ext cx="6629400" cy="4542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1679" y="6830767"/>
            <a:ext cx="2590800" cy="39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63461-4EFD-1A30-0E2C-127A42282EB6}"/>
              </a:ext>
            </a:extLst>
          </p:cNvPr>
          <p:cNvSpPr txBox="1"/>
          <p:nvPr/>
        </p:nvSpPr>
        <p:spPr>
          <a:xfrm>
            <a:off x="304800" y="246689"/>
            <a:ext cx="140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공변반환타입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60ABD5-57B3-D557-DCB0-6B1181388DE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010813-13A2-99E6-2984-D6B7AD2970C5}"/>
              </a:ext>
            </a:extLst>
          </p:cNvPr>
          <p:cNvSpPr txBox="1"/>
          <p:nvPr/>
        </p:nvSpPr>
        <p:spPr>
          <a:xfrm>
            <a:off x="1143000" y="1459891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부모에서 자식으로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변경되는경우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공변반환타입이라고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하며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인정해준다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278428-9810-01A2-A1BD-D3E676C1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403" y="4399429"/>
            <a:ext cx="8320397" cy="3363881"/>
          </a:xfrm>
          <a:prstGeom prst="rect">
            <a:avLst/>
          </a:prstGeom>
        </p:spPr>
      </p:pic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00B745E7-E2D3-7CC5-C5EE-C37179FD6E5C}"/>
              </a:ext>
            </a:extLst>
          </p:cNvPr>
          <p:cNvGrpSpPr/>
          <p:nvPr/>
        </p:nvGrpSpPr>
        <p:grpSpPr>
          <a:xfrm>
            <a:off x="7744886" y="59425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CDF10D5F-C597-1CCB-2C05-FD5CCF43B06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DA4529E5-BD74-8F2A-B238-E28A10679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9BEB924-773F-377C-2CFB-58A524F5C968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FF1C6D83-3867-8394-61F6-036523066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2C081EB4-F468-CDE6-84BF-44EE340BD4C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2B7941E2-4689-2394-07B7-D627CEC85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BB6F0-7E9A-D1E9-6512-BD05D5F12F0C}"/>
              </a:ext>
            </a:extLst>
          </p:cNvPr>
          <p:cNvSpPr/>
          <p:nvPr/>
        </p:nvSpPr>
        <p:spPr>
          <a:xfrm>
            <a:off x="10019593" y="6229150"/>
            <a:ext cx="1318086" cy="39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819400" y="421438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461719" y="4214383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2104038" y="4214383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470244" y="4433541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8117180" y="441219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954000" y="443354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738383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19" y="5743658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038" y="5738383"/>
            <a:ext cx="3159365" cy="1228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DA09A-511A-C62F-A49A-C0D2F5C85280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상속의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660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중복된 멤버변수 선언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아니라면 함수 이름과 매개변수가 같기에 오버로딩으로 분류된다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고려하지 않기에 결국 메서드 중복정의로 해당 메서드를 문법적으로 만들 방법이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91800" y="4886473"/>
            <a:ext cx="1219200" cy="86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2657" y="5728004"/>
            <a:ext cx="139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해줘야되서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불편하다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BB4F5A-D9BC-7A71-EF7D-08E2453E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9069"/>
            <a:ext cx="13980894" cy="10674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1E0BCF-5A1F-2E24-9A9F-820110E0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14" y="38527"/>
            <a:ext cx="7884886" cy="37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27144"/>
            <a:ext cx="7604965" cy="64835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951177"/>
            <a:ext cx="6096000" cy="6459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148A-BB6C-E8F1-B32E-E519796795C5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static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instance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메서드간의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변환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162CA6-098F-1D2A-B041-900A6EACEB7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FC2408-645A-BE83-4AE8-D397802197AE}"/>
              </a:ext>
            </a:extLst>
          </p:cNvPr>
          <p:cNvCxnSpPr>
            <a:cxnSpLocks/>
          </p:cNvCxnSpPr>
          <p:nvPr/>
        </p:nvCxnSpPr>
        <p:spPr>
          <a:xfrm>
            <a:off x="6400800" y="6759231"/>
            <a:ext cx="42672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283273-01A9-FE89-4ACE-250C8A43167C}"/>
              </a:ext>
            </a:extLst>
          </p:cNvPr>
          <p:cNvSpPr/>
          <p:nvPr/>
        </p:nvSpPr>
        <p:spPr>
          <a:xfrm>
            <a:off x="2133600" y="6073431"/>
            <a:ext cx="4267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E3BD2-E8AD-9CCF-F2C3-8C344F96CCBF}"/>
              </a:ext>
            </a:extLst>
          </p:cNvPr>
          <p:cNvSpPr txBox="1"/>
          <p:nvPr/>
        </p:nvSpPr>
        <p:spPr>
          <a:xfrm>
            <a:off x="1143000" y="1459891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혹은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그반대로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바꿔서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불가능하다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35433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75057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7829371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오버라이드하여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멤버변수의 값을 보여준다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A11A5-F3A2-4F99-53D9-9F2DAF0B5C4B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()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메서드의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BF6C28-19B7-0EA1-B09E-DA8AFEC966E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FB1059-8C24-12D7-9046-E60EE96B4E37}"/>
              </a:ext>
            </a:extLst>
          </p:cNvPr>
          <p:cNvSpPr txBox="1"/>
          <p:nvPr/>
        </p:nvSpPr>
        <p:spPr>
          <a:xfrm>
            <a:off x="1143000" y="1459891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따로 상속받지 않아도 기본적으로 모든 클래스가 상속받는다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상속받은 메서드들을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 수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14" y="1218978"/>
            <a:ext cx="4156238" cy="19433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103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33499"/>
            <a:ext cx="4743218" cy="45236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7810500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166100" y="219063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96800" y="1877791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467100"/>
            <a:ext cx="4170304" cy="192745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5573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16201" y="5984774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641689"/>
            <a:ext cx="4168696" cy="163541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rcRect t="62665"/>
          <a:stretch/>
        </p:blipFill>
        <p:spPr>
          <a:xfrm>
            <a:off x="7831014" y="7712218"/>
            <a:ext cx="4185540" cy="185088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966529" y="82155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79458" y="8044372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A44D6-F007-DC26-FDE2-B678BD7E1494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0D269E-436B-AC1F-178E-BED383E2997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2230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3383286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42291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8191500"/>
            <a:ext cx="6408615" cy="182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089EE-5993-6789-AEB6-29DE93359556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F1A8E-BAB4-6388-444A-3A6C6369505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CDBD83-43FB-9658-68E6-5F7C3FE410FD}"/>
              </a:ext>
            </a:extLst>
          </p:cNvPr>
          <p:cNvSpPr txBox="1"/>
          <p:nvPr/>
        </p:nvSpPr>
        <p:spPr>
          <a:xfrm>
            <a:off x="1143000" y="1333500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상속해준 멤버변수 역시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가지고 있는 변수인데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있을까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?(super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자세히 보도록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A53103-D5A3-17AE-CDFE-60F128EF2D3B}"/>
              </a:ext>
            </a:extLst>
          </p:cNvPr>
          <p:cNvCxnSpPr>
            <a:cxnSpLocks/>
          </p:cNvCxnSpPr>
          <p:nvPr/>
        </p:nvCxnSpPr>
        <p:spPr>
          <a:xfrm>
            <a:off x="12649200" y="4457700"/>
            <a:ext cx="762000" cy="1073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F1F17D-C358-0AC7-2A89-620ED552CA4D}"/>
              </a:ext>
            </a:extLst>
          </p:cNvPr>
          <p:cNvSpPr txBox="1"/>
          <p:nvPr/>
        </p:nvSpPr>
        <p:spPr>
          <a:xfrm>
            <a:off x="11811000" y="553092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있지만 다시 재정의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371600" y="1638300"/>
            <a:ext cx="152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7800" y="2781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1F7AB-CA27-9BE9-2759-BF8C0C2FF549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1129F3-BDDF-BF6C-7FCE-5F7C6C25ABD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5420B-A128-DE3E-FD1D-BB7CC0F01A14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DBA962-9E47-114E-D0C5-AF0D60E3E5C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0ADFF2-14D3-9CB2-6A72-6B6A7820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53" y="2497221"/>
            <a:ext cx="9315785" cy="5444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E11C87-FD2F-E07B-148B-3570F9BF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53" y="8145743"/>
            <a:ext cx="5867050" cy="195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3350E-EA45-3FC7-4863-E3A40CA71D63}"/>
              </a:ext>
            </a:extLst>
          </p:cNvPr>
          <p:cNvSpPr txBox="1"/>
          <p:nvPr/>
        </p:nvSpPr>
        <p:spPr>
          <a:xfrm>
            <a:off x="10744200" y="9265503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3FE6F9BF-4D98-23A3-CC72-B14EE7B78804}"/>
              </a:ext>
            </a:extLst>
          </p:cNvPr>
          <p:cNvGrpSpPr/>
          <p:nvPr/>
        </p:nvGrpSpPr>
        <p:grpSpPr>
          <a:xfrm>
            <a:off x="538876" y="2497222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249D571A-2BF2-F01A-AC1F-F7ECD81A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608EE0-5B12-0096-A480-1CE995285C2D}"/>
              </a:ext>
            </a:extLst>
          </p:cNvPr>
          <p:cNvSpPr txBox="1"/>
          <p:nvPr/>
        </p:nvSpPr>
        <p:spPr>
          <a:xfrm>
            <a:off x="1189720" y="2716380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상속의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660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중복된 멤버메서드 선언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1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4" y="15621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5" y="4870130"/>
            <a:ext cx="6433456" cy="3134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503216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0" y="4870130"/>
            <a:ext cx="3327203" cy="2752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AE9D6-958E-20CB-4983-E33DB85641BD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62BD1A-1D5B-A335-785F-1E11CF1A4D1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35E4AA-8B59-CCD6-C9CD-13BA6C3AE756}"/>
              </a:ext>
            </a:extLst>
          </p:cNvPr>
          <p:cNvCxnSpPr>
            <a:cxnSpLocks/>
          </p:cNvCxnSpPr>
          <p:nvPr/>
        </p:nvCxnSpPr>
        <p:spPr>
          <a:xfrm>
            <a:off x="6096000" y="7457899"/>
            <a:ext cx="457200" cy="809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D030C2-BBED-A4E5-BA2D-1CFD1E8F03DA}"/>
              </a:ext>
            </a:extLst>
          </p:cNvPr>
          <p:cNvSpPr/>
          <p:nvPr/>
        </p:nvSpPr>
        <p:spPr>
          <a:xfrm>
            <a:off x="5334000" y="6976521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A9F02-7EC1-32E6-2219-96E89F66A8CC}"/>
              </a:ext>
            </a:extLst>
          </p:cNvPr>
          <p:cNvSpPr txBox="1"/>
          <p:nvPr/>
        </p:nvSpPr>
        <p:spPr>
          <a:xfrm>
            <a:off x="4953000" y="8401734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가리킨다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4B2CEA-95A2-6673-C8C3-82D2CA97F369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A4F9B3-096A-7ACC-D73B-EDB1F23F5F5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B8A05-C799-3CFF-336A-8EEC6D014936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상황에서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그냥 멤버변수를 가리킨다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076700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98040"/>
              </p:ext>
            </p:extLst>
          </p:nvPr>
        </p:nvGraphicFramePr>
        <p:xfrm>
          <a:off x="11074711" y="4065762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39096"/>
              </p:ext>
            </p:extLst>
          </p:nvPr>
        </p:nvGraphicFramePr>
        <p:xfrm>
          <a:off x="14702223" y="4352033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120773" y="4726812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73697" y="5632193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781AA6-86C8-8B1C-556B-7FB40743C8BD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B7A488-23B6-0E7D-3741-F4F9BB0AF9A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FCF832-8306-83E4-1BAD-01B090DF62D6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상속받은 자식의 멤버변수는 다르다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289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945088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76431B-D934-06E0-D1E3-0E075F075268}"/>
              </a:ext>
            </a:extLst>
          </p:cNvPr>
          <p:cNvSpPr/>
          <p:nvPr/>
        </p:nvSpPr>
        <p:spPr>
          <a:xfrm>
            <a:off x="10972800" y="4305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1AE14-5BBD-D158-4A4F-5453EBE64075}"/>
              </a:ext>
            </a:extLst>
          </p:cNvPr>
          <p:cNvSpPr/>
          <p:nvPr/>
        </p:nvSpPr>
        <p:spPr>
          <a:xfrm>
            <a:off x="11001829" y="5600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B8DFB-01BA-AE38-57D7-0F53A7A96CCD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811682-3462-A82C-EFCA-5EB3EFEC98F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CBC455-F8F3-41B7-ADFB-3BF3D8DE4725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확인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쓸 수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3" y="3547685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824113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70A1-BF0A-20F1-C0FB-CC68E1B4BF72}"/>
              </a:ext>
            </a:extLst>
          </p:cNvPr>
          <p:cNvSpPr/>
          <p:nvPr/>
        </p:nvSpPr>
        <p:spPr>
          <a:xfrm>
            <a:off x="1904999" y="8001235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B2D5D-08A1-E2A7-6615-3A23064A4AC6}"/>
              </a:ext>
            </a:extLst>
          </p:cNvPr>
          <p:cNvSpPr txBox="1"/>
          <p:nvPr/>
        </p:nvSpPr>
        <p:spPr>
          <a:xfrm>
            <a:off x="5131125" y="7936332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625881"/>
            <a:ext cx="8839200" cy="43984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237" y="7492416"/>
            <a:ext cx="3057191" cy="2756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E17681-75BC-8124-1762-66386D55BE77}"/>
              </a:ext>
            </a:extLst>
          </p:cNvPr>
          <p:cNvSpPr txBox="1"/>
          <p:nvPr/>
        </p:nvSpPr>
        <p:spPr>
          <a:xfrm>
            <a:off x="304800" y="246689"/>
            <a:ext cx="147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  -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B8389C-3CF5-E46F-6B11-C973E7EFEF9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2FC236-C67B-D81C-A10B-ED8E0771FB49}"/>
              </a:ext>
            </a:extLst>
          </p:cNvPr>
          <p:cNvSpPr txBox="1"/>
          <p:nvPr/>
        </p:nvSpPr>
        <p:spPr>
          <a:xfrm>
            <a:off x="1143000" y="1333500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되면 일반적인 멤버변수와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접근하는게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주소가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확인 할 수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부모가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상속해준 원본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가리 킬 수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933700"/>
            <a:ext cx="9728679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3318657"/>
            <a:ext cx="5874273" cy="403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30200" y="6362700"/>
            <a:ext cx="3352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88686-FAE6-5684-EBCB-01C33E27EDD2}"/>
              </a:ext>
            </a:extLst>
          </p:cNvPr>
          <p:cNvSpPr txBox="1"/>
          <p:nvPr/>
        </p:nvSpPr>
        <p:spPr>
          <a:xfrm>
            <a:off x="304800" y="246689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B9893E1-A5BA-CE05-8FDA-C379A4C39B7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3BE918-EFB0-2370-D239-89C57A99E021}"/>
              </a:ext>
            </a:extLst>
          </p:cNvPr>
          <p:cNvCxnSpPr>
            <a:cxnSpLocks/>
          </p:cNvCxnSpPr>
          <p:nvPr/>
        </p:nvCxnSpPr>
        <p:spPr>
          <a:xfrm flipH="1">
            <a:off x="9829800" y="7353300"/>
            <a:ext cx="39624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523E61-E3B9-CEF4-F7AC-958CB371E11D}"/>
              </a:ext>
            </a:extLst>
          </p:cNvPr>
          <p:cNvSpPr txBox="1"/>
          <p:nvPr/>
        </p:nvSpPr>
        <p:spPr>
          <a:xfrm>
            <a:off x="1447800" y="8526698"/>
            <a:ext cx="1569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똑같이 자기자신의 객체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부모의 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가리키는것이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부모객체는 생성조차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398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0350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age =50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age =0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724400" y="6163803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94AB2-BB50-7A73-5210-4112CDD8AEC6}"/>
              </a:ext>
            </a:extLst>
          </p:cNvPr>
          <p:cNvSpPr txBox="1"/>
          <p:nvPr/>
        </p:nvSpPr>
        <p:spPr>
          <a:xfrm>
            <a:off x="4724400" y="7434792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=&gt;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원본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 고유의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4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324100"/>
            <a:ext cx="8658578" cy="449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A0D20-C069-C384-19E7-B1E9EE69F8B2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 -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부모메서드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CFDFEA-E0D2-40F6-F579-DEBB04EB7E6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F63F63A-5CCC-37A8-31EE-B76FBBAC0CDB}"/>
              </a:ext>
            </a:extLst>
          </p:cNvPr>
          <p:cNvCxnSpPr>
            <a:cxnSpLocks/>
          </p:cNvCxnSpPr>
          <p:nvPr/>
        </p:nvCxnSpPr>
        <p:spPr>
          <a:xfrm flipH="1">
            <a:off x="10591800" y="6286500"/>
            <a:ext cx="2667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457929-6B3D-5751-86A1-2BE8598DEADD}"/>
              </a:ext>
            </a:extLst>
          </p:cNvPr>
          <p:cNvSpPr/>
          <p:nvPr/>
        </p:nvSpPr>
        <p:spPr>
          <a:xfrm>
            <a:off x="12039600" y="567690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72828-3D2F-B937-8C82-825C6F7265B5}"/>
              </a:ext>
            </a:extLst>
          </p:cNvPr>
          <p:cNvSpPr txBox="1"/>
          <p:nvPr/>
        </p:nvSpPr>
        <p:spPr>
          <a:xfrm>
            <a:off x="1600200" y="7962900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나이 출력만 추가 하고 싶은데 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만들어놓은기능을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다시 만들어야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6799670" y="47423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298278" y="63152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6940597" y="63152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582916" y="63152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7971473" y="47754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2949123" y="65343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596058" y="65130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178312" y="65343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95089" y="52009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731967" y="55610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584213" y="51601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78" y="23241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388" y="2324100"/>
            <a:ext cx="7870212" cy="2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4285343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4285343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34799" y="7561943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AA651-B592-E834-472D-867C9811179C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 -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부모메서드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315B43-6CC8-6930-AD55-D038D95D234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9B945F-5619-DF33-B2AD-D1CFBF24E2D8}"/>
              </a:ext>
            </a:extLst>
          </p:cNvPr>
          <p:cNvSpPr txBox="1"/>
          <p:nvPr/>
        </p:nvSpPr>
        <p:spPr>
          <a:xfrm>
            <a:off x="1143000" y="1333500"/>
            <a:ext cx="1478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부모가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원본 멤버변수와 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하여도 원본은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감춰져있을뿐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유지가된다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843717-81B8-1956-CDF5-C2BBB57BD3C6}"/>
              </a:ext>
            </a:extLst>
          </p:cNvPr>
          <p:cNvCxnSpPr>
            <a:cxnSpLocks/>
          </p:cNvCxnSpPr>
          <p:nvPr/>
        </p:nvCxnSpPr>
        <p:spPr>
          <a:xfrm flipH="1">
            <a:off x="11125200" y="8171543"/>
            <a:ext cx="15240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6077BB-9FCB-6CC3-D7ED-858249C3B9C0}"/>
              </a:ext>
            </a:extLst>
          </p:cNvPr>
          <p:cNvSpPr txBox="1"/>
          <p:nvPr/>
        </p:nvSpPr>
        <p:spPr>
          <a:xfrm>
            <a:off x="8763000" y="92583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원본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472D-9054-0AEF-0051-14167719FD0F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977D6B-6E1E-6819-09C6-EDE2EE3EA1E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649920-F765-0C77-371A-BC57F173E9B8}"/>
              </a:ext>
            </a:extLst>
          </p:cNvPr>
          <p:cNvCxnSpPr>
            <a:cxnSpLocks/>
          </p:cNvCxnSpPr>
          <p:nvPr/>
        </p:nvCxnSpPr>
        <p:spPr>
          <a:xfrm flipH="1">
            <a:off x="11201400" y="6896100"/>
            <a:ext cx="2514600" cy="1978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68C9D7-EFA2-5D29-303B-54512E3CA75F}"/>
              </a:ext>
            </a:extLst>
          </p:cNvPr>
          <p:cNvSpPr txBox="1"/>
          <p:nvPr/>
        </p:nvSpPr>
        <p:spPr>
          <a:xfrm>
            <a:off x="1828800" y="8858934"/>
            <a:ext cx="162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상속은 안되지만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부모의 생성자를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가져 올 경우 생성자내부를 확인 해볼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확인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끼워 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2378214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02014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5502414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3613428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9236214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4C09E-D880-6870-F0CF-D8504BE509DA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000BBD-D9DA-D404-7F86-783A3F7DE14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0D0B9C-B2A3-2BB6-80D9-CB2B8808E74E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생성자가 에러가 발생하는 이유는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1588706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조건으로 옳지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않은것은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메세드를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외에 모두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일치하는것은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오버로딩의 조건이다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모두 일치해야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AC9E-CF58-25E0-0D11-8140C8142DED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959BB1-B2F8-5C7D-F921-5128E791E5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F54B52-EC9E-F7C6-6C98-E2D11F14D49A}"/>
              </a:ext>
            </a:extLst>
          </p:cNvPr>
          <p:cNvSpPr/>
          <p:nvPr/>
        </p:nvSpPr>
        <p:spPr>
          <a:xfrm>
            <a:off x="838199" y="5118708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87" y="2400300"/>
            <a:ext cx="6248400" cy="70733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3F3B6-809E-F4FF-1B40-D3667BC879D0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75563-D607-E1ED-EE16-3A73252D5CB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AD5563-D97E-FF0C-54B3-56D7D7AF408E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생성자가 오류가 발생하는 이유는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1CF59F-AE9A-9E30-29D0-4158508CDB2C}"/>
              </a:ext>
            </a:extLst>
          </p:cNvPr>
          <p:cNvSpPr/>
          <p:nvPr/>
        </p:nvSpPr>
        <p:spPr>
          <a:xfrm>
            <a:off x="7272321" y="2413000"/>
            <a:ext cx="10405592" cy="455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1485900"/>
            <a:ext cx="1737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클래스에 넣어 설계해보자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width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height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getArea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isSquare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515100"/>
            <a:ext cx="9296400" cy="3141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B519B1-B171-6121-E4F7-87A1348ACEA6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474E91-ACC8-BCA0-33C0-80435CB79A2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D25C79A-7AD0-17FD-7E57-096CAEFE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972300"/>
            <a:ext cx="7349907" cy="16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2" y="1257300"/>
            <a:ext cx="5739842" cy="8854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9" y="1257300"/>
            <a:ext cx="8003939" cy="88543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1772990"/>
            <a:ext cx="2574523" cy="1503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D62A4-BF0A-B22A-1D0E-A2D16DC104C1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풀이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34BBD4-0678-C242-150E-6A5D0B21F19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E81E9-E944-FD03-2043-BDCDA9E23DEC}"/>
              </a:ext>
            </a:extLst>
          </p:cNvPr>
          <p:cNvSpPr/>
          <p:nvPr/>
        </p:nvSpPr>
        <p:spPr>
          <a:xfrm>
            <a:off x="380998" y="1257300"/>
            <a:ext cx="16002001" cy="885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93523"/>
            <a:ext cx="7442032" cy="38265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76946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62362" y="7701146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667000" y="364046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30933" y="3438917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E86FE86-32E9-21D3-A242-CD96B6A31564}"/>
              </a:ext>
            </a:extLst>
          </p:cNvPr>
          <p:cNvCxnSpPr>
            <a:cxnSpLocks/>
          </p:cNvCxnSpPr>
          <p:nvPr/>
        </p:nvCxnSpPr>
        <p:spPr>
          <a:xfrm flipV="1">
            <a:off x="11675899" y="6596246"/>
            <a:ext cx="1227401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C0133A-8B4C-D00A-1211-96CDC0966A39}"/>
              </a:ext>
            </a:extLst>
          </p:cNvPr>
          <p:cNvSpPr txBox="1"/>
          <p:nvPr/>
        </p:nvSpPr>
        <p:spPr>
          <a:xfrm>
            <a:off x="12903300" y="60863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선언하지 않아도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719762" y="4872047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37441AC3-2D30-269C-772A-1CD01EA34B5E}"/>
              </a:ext>
            </a:extLst>
          </p:cNvPr>
          <p:cNvGrpSpPr/>
          <p:nvPr/>
        </p:nvGrpSpPr>
        <p:grpSpPr>
          <a:xfrm>
            <a:off x="7955200" y="6086780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374F17F1-04B0-6FF4-BE40-D63EC893D600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C138768D-9609-B9C5-6887-CF1B4189C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9824C0A8-971C-C022-67FC-AECB4B739BB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CED6834F-345D-8639-B968-4A7CCC39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53D28A0E-1562-B966-5273-A9D8CDB3119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8804FA68-04C9-5741-1714-CE8E8F9C3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14167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멤버메서드를 자식에게 상속한다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33500"/>
            <a:ext cx="1569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면적이 같으면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사각형도 면적이 같다면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object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원형은 아래와 같다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equals(Object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51526"/>
            <a:ext cx="12507518" cy="419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30F89C-615F-0606-64A2-1CF030EAFFB4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83F3F8-B31C-C55B-4E21-40D82D0424B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F7351EC-6995-788E-BCCE-8FFC618D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0" y="5362576"/>
            <a:ext cx="2590800" cy="27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48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95500"/>
            <a:ext cx="122872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25" y="5563969"/>
            <a:ext cx="1244307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58725" y="9182100"/>
            <a:ext cx="135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비슷한듯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아닌듯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코드중복이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8F96F-071C-591D-1DF0-A16905276911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문제풀이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2316A92-601F-0721-DE07-D307B0CFBCF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CDC5FF-9A54-2138-B93F-7392EE39793F}"/>
              </a:ext>
            </a:extLst>
          </p:cNvPr>
          <p:cNvSpPr/>
          <p:nvPr/>
        </p:nvSpPr>
        <p:spPr>
          <a:xfrm>
            <a:off x="685800" y="1725471"/>
            <a:ext cx="15240000" cy="831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04541"/>
            <a:ext cx="7315200" cy="6115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1" y="2169350"/>
            <a:ext cx="6591886" cy="28015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47102"/>
            <a:ext cx="6591886" cy="3982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9312414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4D03555-A52D-4FBB-7C6A-4EB31A540873}"/>
              </a:ext>
            </a:extLst>
          </p:cNvPr>
          <p:cNvCxnSpPr>
            <a:cxnSpLocks/>
          </p:cNvCxnSpPr>
          <p:nvPr/>
        </p:nvCxnSpPr>
        <p:spPr>
          <a:xfrm>
            <a:off x="12115800" y="7561702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3FDE9A-C4D2-A9C2-26E4-A232DE56FF32}"/>
              </a:ext>
            </a:extLst>
          </p:cNvPr>
          <p:cNvSpPr/>
          <p:nvPr/>
        </p:nvSpPr>
        <p:spPr>
          <a:xfrm>
            <a:off x="8915400" y="7028302"/>
            <a:ext cx="3200400" cy="99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1D242-4E1B-C615-20C8-7E6F8D4472A4}"/>
              </a:ext>
            </a:extLst>
          </p:cNvPr>
          <p:cNvSpPr txBox="1"/>
          <p:nvPr/>
        </p:nvSpPr>
        <p:spPr>
          <a:xfrm>
            <a:off x="13030200" y="708424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멤버변수와 메서드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" y="8447157"/>
            <a:ext cx="1805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 부모와 별도로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24503</TotalTime>
  <Words>1491</Words>
  <Application>Microsoft Office PowerPoint</Application>
  <PresentationFormat>사용자 지정</PresentationFormat>
  <Paragraphs>303</Paragraphs>
  <Slides>72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1200</cp:revision>
  <cp:lastPrinted>2023-08-26T01:55:12Z</cp:lastPrinted>
  <dcterms:created xsi:type="dcterms:W3CDTF">2022-10-23T12:09:39Z</dcterms:created>
  <dcterms:modified xsi:type="dcterms:W3CDTF">2023-10-28T04:34:12Z</dcterms:modified>
</cp:coreProperties>
</file>