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6" r:id="rId2"/>
    <p:sldId id="278" r:id="rId3"/>
    <p:sldId id="27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703C-7B6A-4662-85EE-2E5A30469F49}" type="datetimeFigureOut">
              <a:rPr lang="ko-KR" altLang="en-US" smtClean="0"/>
              <a:t>2023-11-03 Friday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3561-C85C-4243-8BE0-D581A47AE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3561-C85C-4243-8BE0-D581A47AED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2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5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9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10" Type="http://schemas.openxmlformats.org/officeDocument/2006/relationships/image" Target="../media/image59.png"/><Relationship Id="rId4" Type="http://schemas.openxmlformats.org/officeDocument/2006/relationships/image" Target="../media/image83.png"/><Relationship Id="rId9" Type="http://schemas.openxmlformats.org/officeDocument/2006/relationships/image" Target="../media/image49.png"/><Relationship Id="rId1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1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49.png"/><Relationship Id="rId25" Type="http://schemas.openxmlformats.org/officeDocument/2006/relationships/image" Target="../media/image122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Relationship Id="rId27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15.png"/><Relationship Id="rId18" Type="http://schemas.openxmlformats.org/officeDocument/2006/relationships/image" Target="../media/image5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49.png"/><Relationship Id="rId17" Type="http://schemas.openxmlformats.org/officeDocument/2006/relationships/image" Target="../media/image50.png"/><Relationship Id="rId2" Type="http://schemas.openxmlformats.org/officeDocument/2006/relationships/image" Target="../media/image124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5.png"/><Relationship Id="rId10" Type="http://schemas.openxmlformats.org/officeDocument/2006/relationships/image" Target="../media/image132.png"/><Relationship Id="rId19" Type="http://schemas.openxmlformats.org/officeDocument/2006/relationships/image" Target="../media/image13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3.png"/><Relationship Id="rId3" Type="http://schemas.openxmlformats.org/officeDocument/2006/relationships/image" Target="../media/image140.png"/><Relationship Id="rId21" Type="http://schemas.openxmlformats.org/officeDocument/2006/relationships/image" Target="../media/image156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2.png"/><Relationship Id="rId2" Type="http://schemas.openxmlformats.org/officeDocument/2006/relationships/image" Target="../media/image139.png"/><Relationship Id="rId16" Type="http://schemas.openxmlformats.org/officeDocument/2006/relationships/image" Target="../media/image115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49.png"/><Relationship Id="rId10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9.png"/><Relationship Id="rId7" Type="http://schemas.openxmlformats.org/officeDocument/2006/relationships/image" Target="../media/image11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87.png"/><Relationship Id="rId3" Type="http://schemas.openxmlformats.org/officeDocument/2006/relationships/image" Target="../media/image167.png"/><Relationship Id="rId21" Type="http://schemas.openxmlformats.org/officeDocument/2006/relationships/image" Target="../media/image50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6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3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5.png"/><Relationship Id="rId32" Type="http://schemas.openxmlformats.org/officeDocument/2006/relationships/image" Target="../media/image189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image" Target="../media/image1.png"/><Relationship Id="rId10" Type="http://schemas.openxmlformats.org/officeDocument/2006/relationships/image" Target="../media/image174.png"/><Relationship Id="rId19" Type="http://schemas.openxmlformats.org/officeDocument/2006/relationships/image" Target="../media/image49.png"/><Relationship Id="rId31" Type="http://schemas.openxmlformats.org/officeDocument/2006/relationships/image" Target="../media/image188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51.png"/><Relationship Id="rId27" Type="http://schemas.openxmlformats.org/officeDocument/2006/relationships/image" Target="../media/image152.png"/><Relationship Id="rId30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.png"/><Relationship Id="rId18" Type="http://schemas.openxmlformats.org/officeDocument/2006/relationships/image" Target="../media/image188.png"/><Relationship Id="rId3" Type="http://schemas.openxmlformats.org/officeDocument/2006/relationships/image" Target="../media/image213.png"/><Relationship Id="rId7" Type="http://schemas.openxmlformats.org/officeDocument/2006/relationships/image" Target="../media/image50.png"/><Relationship Id="rId12" Type="http://schemas.openxmlformats.org/officeDocument/2006/relationships/image" Target="../media/image2.png"/><Relationship Id="rId17" Type="http://schemas.openxmlformats.org/officeDocument/2006/relationships/image" Target="../media/image152.png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11" Type="http://schemas.openxmlformats.org/officeDocument/2006/relationships/image" Target="../media/image1.png"/><Relationship Id="rId5" Type="http://schemas.openxmlformats.org/officeDocument/2006/relationships/image" Target="../media/image215.png"/><Relationship Id="rId15" Type="http://schemas.openxmlformats.org/officeDocument/2006/relationships/image" Target="../media/image218.png"/><Relationship Id="rId10" Type="http://schemas.openxmlformats.org/officeDocument/2006/relationships/image" Target="../media/image183.png"/><Relationship Id="rId4" Type="http://schemas.openxmlformats.org/officeDocument/2006/relationships/image" Target="../media/image214.png"/><Relationship Id="rId9" Type="http://schemas.openxmlformats.org/officeDocument/2006/relationships/image" Target="../media/image49.png"/><Relationship Id="rId14" Type="http://schemas.openxmlformats.org/officeDocument/2006/relationships/image" Target="../media/image2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50.png"/><Relationship Id="rId18" Type="http://schemas.openxmlformats.org/officeDocument/2006/relationships/image" Target="../media/image232.png"/><Relationship Id="rId3" Type="http://schemas.openxmlformats.org/officeDocument/2006/relationships/image" Target="../media/image221.png"/><Relationship Id="rId21" Type="http://schemas.openxmlformats.org/officeDocument/2006/relationships/image" Target="../media/image234.png"/><Relationship Id="rId7" Type="http://schemas.openxmlformats.org/officeDocument/2006/relationships/image" Target="../media/image225.png"/><Relationship Id="rId12" Type="http://schemas.openxmlformats.org/officeDocument/2006/relationships/image" Target="../media/image183.png"/><Relationship Id="rId17" Type="http://schemas.openxmlformats.org/officeDocument/2006/relationships/image" Target="../media/image231.png"/><Relationship Id="rId2" Type="http://schemas.openxmlformats.org/officeDocument/2006/relationships/image" Target="../media/image220.png"/><Relationship Id="rId16" Type="http://schemas.openxmlformats.org/officeDocument/2006/relationships/image" Target="../media/image230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11" Type="http://schemas.openxmlformats.org/officeDocument/2006/relationships/image" Target="../media/image4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188.png"/><Relationship Id="rId10" Type="http://schemas.openxmlformats.org/officeDocument/2006/relationships/image" Target="../media/image228.png"/><Relationship Id="rId19" Type="http://schemas.openxmlformats.org/officeDocument/2006/relationships/image" Target="../media/image5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51.png"/><Relationship Id="rId22" Type="http://schemas.openxmlformats.org/officeDocument/2006/relationships/image" Target="../media/image2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7.png"/><Relationship Id="rId7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647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780207" y="2211852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947902" y="1674135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799157" y="2567209"/>
            <a:ext cx="2748642" cy="950084"/>
            <a:chOff x="3276600" y="5735258"/>
            <a:chExt cx="2748642" cy="95008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7239000" y="1699698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01" y="7668812"/>
            <a:ext cx="6204569" cy="214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2A45D9-B960-EF50-398E-26A3F43BF41A}"/>
              </a:ext>
            </a:extLst>
          </p:cNvPr>
          <p:cNvSpPr txBox="1"/>
          <p:nvPr/>
        </p:nvSpPr>
        <p:spPr>
          <a:xfrm>
            <a:off x="1960603" y="8232619"/>
            <a:ext cx="1819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C++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7442102" y="3012489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257189" y="163181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12954000" y="1277467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1095383" y="3020772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81794" y="3012489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954000" y="1285750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932474" y="36638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8053627" y="32047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665559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5409534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431216" y="4879216"/>
            <a:ext cx="2748642" cy="950084"/>
            <a:chOff x="3276600" y="5735258"/>
            <a:chExt cx="2748642" cy="95008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954172-7EF0-CE8C-73EC-25E928EC1B7D}"/>
              </a:ext>
            </a:extLst>
          </p:cNvPr>
          <p:cNvSpPr txBox="1"/>
          <p:nvPr/>
        </p:nvSpPr>
        <p:spPr>
          <a:xfrm>
            <a:off x="1802769" y="179137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ㅁ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F1D9FA-D3AF-5E6D-24AC-E65D22A0D7A0}"/>
              </a:ext>
            </a:extLst>
          </p:cNvPr>
          <p:cNvSpPr/>
          <p:nvPr/>
        </p:nvSpPr>
        <p:spPr>
          <a:xfrm>
            <a:off x="1371600" y="3086100"/>
            <a:ext cx="39624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C1150-AB9C-B8B4-624C-8B864CBAC5DD}"/>
              </a:ext>
            </a:extLst>
          </p:cNvPr>
          <p:cNvSpPr txBox="1"/>
          <p:nvPr/>
        </p:nvSpPr>
        <p:spPr>
          <a:xfrm>
            <a:off x="1600200" y="7569356"/>
            <a:ext cx="1600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char-char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타입끼리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변경되어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값은 해당 문자와 매칭되는 유니코드표의 숫자로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유니코드표에 해당하는 숫자로 변경된 상태로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int-int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연산이 수행된다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문자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‘0’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유니코드상 차이는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나므로 숫자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457357" y="7493190"/>
            <a:ext cx="152400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B8AE9-459C-C458-C52F-C85F69813361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자식에게 상속한다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0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14544</TotalTime>
  <Words>134</Words>
  <Application>Microsoft Office PowerPoint</Application>
  <PresentationFormat>사용자 지정</PresentationFormat>
  <Paragraphs>48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55</cp:revision>
  <dcterms:created xsi:type="dcterms:W3CDTF">2022-10-23T12:09:39Z</dcterms:created>
  <dcterms:modified xsi:type="dcterms:W3CDTF">2023-11-04T03:03:31Z</dcterms:modified>
</cp:coreProperties>
</file>