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720" r:id="rId28"/>
    <p:sldId id="674" r:id="rId29"/>
    <p:sldId id="675" r:id="rId30"/>
    <p:sldId id="628" r:id="rId31"/>
    <p:sldId id="710" r:id="rId32"/>
    <p:sldId id="681" r:id="rId33"/>
    <p:sldId id="682" r:id="rId34"/>
    <p:sldId id="683" r:id="rId35"/>
    <p:sldId id="711" r:id="rId36"/>
    <p:sldId id="712" r:id="rId37"/>
    <p:sldId id="721" r:id="rId38"/>
    <p:sldId id="713" r:id="rId39"/>
    <p:sldId id="680" r:id="rId40"/>
    <p:sldId id="714" r:id="rId41"/>
    <p:sldId id="679" r:id="rId42"/>
    <p:sldId id="722" r:id="rId43"/>
    <p:sldId id="715" r:id="rId44"/>
    <p:sldId id="723" r:id="rId45"/>
    <p:sldId id="716" r:id="rId46"/>
    <p:sldId id="717" r:id="rId47"/>
    <p:sldId id="374" r:id="rId48"/>
    <p:sldId id="694" r:id="rId49"/>
    <p:sldId id="684" r:id="rId50"/>
    <p:sldId id="685" r:id="rId51"/>
    <p:sldId id="686" r:id="rId52"/>
    <p:sldId id="687" r:id="rId53"/>
    <p:sldId id="688" r:id="rId54"/>
    <p:sldId id="691" r:id="rId55"/>
    <p:sldId id="724" r:id="rId56"/>
    <p:sldId id="725" r:id="rId57"/>
    <p:sldId id="692" r:id="rId58"/>
    <p:sldId id="693" r:id="rId59"/>
    <p:sldId id="695" r:id="rId60"/>
    <p:sldId id="696" r:id="rId61"/>
    <p:sldId id="697" r:id="rId62"/>
    <p:sldId id="699" r:id="rId63"/>
    <p:sldId id="719" r:id="rId64"/>
    <p:sldId id="726" r:id="rId65"/>
    <p:sldId id="727" r:id="rId66"/>
    <p:sldId id="728" r:id="rId67"/>
    <p:sldId id="704" r:id="rId68"/>
    <p:sldId id="703" r:id="rId69"/>
    <p:sldId id="705" r:id="rId70"/>
    <p:sldId id="706" r:id="rId71"/>
    <p:sldId id="275" r:id="rId7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규칙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23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다를수 있음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 가능하지만 클래스명과의 구분을 위해 소문자만 쓰는것이 관례이다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 규칙은 아니지만 일반적으로 도메인 형식을 거꾸로 만드는것이 관례이다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ex(com.naver.blog) 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네이버 블로그 개발과 관련된 클래스 패키지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69302"/>
            <a:ext cx="10695326" cy="45889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5050302"/>
            <a:ext cx="548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0" y="8631702"/>
            <a:ext cx="838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가져올때 사용한다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56830"/>
            <a:ext cx="15485495" cy="4267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59144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637163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7492544"/>
            <a:ext cx="1517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18381" y="8707279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5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55245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8191500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2867025"/>
            <a:ext cx="6781800" cy="1521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String, System, Math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자주 쓰이는 기본 클래스들이 들어있다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846528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5582006"/>
            <a:ext cx="9338993" cy="2854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8572500"/>
            <a:ext cx="182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import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2641437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2588955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4171995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4174926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4375195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4389849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5636955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5531684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제어자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않는이라는 의미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상수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않는값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43300"/>
            <a:ext cx="110107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00300"/>
            <a:ext cx="8348133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선언즉시 혹은 생성자에서 최초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초기화 가능하다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457700"/>
            <a:ext cx="8387990" cy="3505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581900"/>
            <a:ext cx="76200" cy="1197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86400" y="7124700"/>
            <a:ext cx="49473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8779014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주민번호가 달라야 하는데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안할순 없는데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6153677" cy="470356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20477" y="413199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29477" y="3827195"/>
            <a:ext cx="4191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92077" y="353183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 대신 생성자에서 초기화 하면된다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503594"/>
            <a:ext cx="9751750" cy="39071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896600" y="8191500"/>
            <a:ext cx="685800" cy="1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7900585"/>
            <a:ext cx="5715000" cy="6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76052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다르게 초기화 가능하며 한번 정해지면 바꿀수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9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7772400" cy="7613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메서드는 오버라이딩 할수없다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52071" y="3467100"/>
            <a:ext cx="139152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0" y="7505700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7505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2" y="2256690"/>
            <a:ext cx="9051388" cy="6782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 (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클래스에 사용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124200" y="6743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67437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상속 불가능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76947"/>
            <a:ext cx="11262647" cy="67195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37689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6863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41465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클래스를 추상클래스라고 부른다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09946" y="8953500"/>
            <a:ext cx="500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32247" y="84137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50673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0" y="71250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7734300"/>
            <a:ext cx="762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90179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내부가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68100" y="59808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65712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93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내용이 없을때 사용한다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적용된 메서드를 추상메서드 라고 부른다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추상메서드는 가진 클래스는 반드시 추상클래스가 되어야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내용이 없기에 객체화 할수 없기때문이다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 가진 클래스를 상속받을시 오버라이딩하여 내부를 채워 넣어야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자식또한 추상클래스가 되어야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3335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38500"/>
            <a:ext cx="6443084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3238500"/>
            <a:ext cx="104025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604178"/>
            <a:ext cx="0" cy="481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2146978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32201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 자식마다 내용이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06304" y="5715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자식마다 다르면 그냥 부모에서 안만들면 되잖아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14500"/>
            <a:ext cx="5259137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57700"/>
            <a:ext cx="6250401" cy="244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349" y="4229100"/>
            <a:ext cx="5994651" cy="2677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00800" y="2324100"/>
            <a:ext cx="3733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8867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Tiger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움직일때는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사용해야해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동물들은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92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6383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3800" y="2476500"/>
            <a:ext cx="6172200" cy="116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343400" y="4219306"/>
            <a:ext cx="5181600" cy="252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2556747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862388"/>
            <a:ext cx="4170606" cy="37315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4306990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453644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93575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3473300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919795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456715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795845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942246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942246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26007" y="8776037"/>
            <a:ext cx="16128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3695700"/>
            <a:ext cx="1257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IPhone 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8001000" cy="827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400300"/>
            <a:ext cx="3810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217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43900" y="204757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848100"/>
            <a:ext cx="2247900" cy="4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96897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휴대폰은 번호를 가진다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23900" y="1541547"/>
            <a:ext cx="152400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멤버변수마다 적절한 제어자를 사용하자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name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int age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juminNumber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gender</a:t>
            </a:r>
          </a:p>
          <a:p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 될수 없는 값들은 무엇일까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초기화 할수 있는 생성자를 만들자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686782" cy="716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4533900"/>
            <a:ext cx="6629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4533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성별과 주민번호는 한번 정해지면 바뀌지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800" y="1541547"/>
            <a:ext cx="17830800" cy="868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10439400"/>
            <a:ext cx="9310208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해서 사용해보자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원형은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(@Override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체크해볼수있다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2632"/>
            <a:ext cx="9461641" cy="473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18" y="5282632"/>
            <a:ext cx="76611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17247219" cy="883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10000" y="803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73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46423" y="702106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이용하면 오버라이딩 성공했는지 알수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28600" y="1333500"/>
            <a:ext cx="17830800" cy="891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777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629637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97694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02499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70557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4964"/>
          <a:stretch/>
        </p:blipFill>
        <p:spPr>
          <a:xfrm>
            <a:off x="10210800" y="1333500"/>
            <a:ext cx="4114800" cy="87531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70557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40077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9750014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93124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707297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자바의 영역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574878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019" y="3844855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040" y="4833031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513" y="6188914"/>
            <a:ext cx="4146087" cy="92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접근제어자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838200" y="1485899"/>
            <a:ext cx="1280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 패키지더라도 자손클래스에서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6710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5800" y="562043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Main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클래스와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엔트리포인트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3335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일반적으로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하나만을 가지며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클래스 역할을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00"/>
            <a:ext cx="7783110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8824776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105900"/>
            <a:ext cx="1143000" cy="48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526738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63628" y="5578419"/>
            <a:ext cx="1229910" cy="593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51808" y="5128301"/>
            <a:ext cx="1153392" cy="39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93538" y="5910471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(private)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외부에서는 사용할수 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4497"/>
            <a:ext cx="8543627" cy="7932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51435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97917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(default)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05200" y="9099138"/>
            <a:ext cx="2514600" cy="44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88011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밖이지만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772400" y="6210300"/>
            <a:ext cx="762000" cy="1898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8186412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패키지에서는 사용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84" y="6411708"/>
            <a:ext cx="5238750" cy="3057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68183" y="6356873"/>
            <a:ext cx="2427817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96000" y="6700702"/>
            <a:ext cx="1676401" cy="32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39576" y="8316708"/>
            <a:ext cx="1142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같은 패키지 이므로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(protected)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81300"/>
            <a:ext cx="5009321" cy="2868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 내에서 사용가능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패키지더라도 자식이라면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90700"/>
            <a:ext cx="8534400" cy="50541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488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33909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3390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 이지만 상속관계이다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934200" y="52702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29600" y="496549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멤버변수를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2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47900"/>
            <a:ext cx="10971097" cy="518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5600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20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14700"/>
            <a:ext cx="9297038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접근제어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(public)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어디서든 사용가능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76600" y="8503503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483703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14800" y="40077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멤버메서드의 접근제어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멤버변수에서의 접근제어와 똑같은 특징을 가진다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188041"/>
            <a:ext cx="990600" cy="9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83957" y="2832782"/>
            <a:ext cx="3200400" cy="71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71700"/>
            <a:ext cx="4108206" cy="678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6057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5524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7481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7348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6686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8754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아래표를 보고 멤버변수와 멤버메서드를 만들자</a:t>
            </a:r>
            <a:r>
              <a:rPr lang="en-US" altLang="ko-KR" sz="4000" b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4000" b="1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7389"/>
              </p:ext>
            </p:extLst>
          </p:nvPr>
        </p:nvGraphicFramePr>
        <p:xfrm>
          <a:off x="7772400" y="2933700"/>
          <a:ext cx="99821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933700"/>
            <a:ext cx="6883400" cy="365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67500"/>
            <a:ext cx="485432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7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0172856" cy="396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381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4381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이기에 같은 패키지내에서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20056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229256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5610135"/>
            <a:ext cx="841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2649460"/>
            <a:ext cx="15240000" cy="54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개선해보자 </a:t>
            </a:r>
            <a:endParaRPr lang="en-US" altLang="ko-KR" sz="32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minute second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등등은 접근제어가 디폴트 이기에 클래스 외부에서 맘대로 값을 넣을수 있다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: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 minute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:0~59 second : 0~59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값 입력을 제한해야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멤버변수에 직접 접근을 할수 있다면 값을 필터링 할수 없다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메서드를 통해 값을 초기화 하도록 해서 필터링을 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8700"/>
            <a:ext cx="11256818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5067300"/>
            <a:ext cx="4767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9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5700"/>
            <a:ext cx="6019800" cy="882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180361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2774602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32418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5471398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7213818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8204418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93542"/>
            <a:ext cx="1607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클래스는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서버와 통신하기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위한 기능을 만들것이다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여러 개의 객체가 생성되지 못하게 막아 한 개의 객체를 돌려쓰며  서버의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자원을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절약한다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627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423074"/>
            <a:ext cx="8026195" cy="253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280598"/>
            <a:ext cx="16916400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571500"/>
            <a:ext cx="16559836" cy="873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07284" y="3239673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44798" y="8589878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422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00400" y="3426070"/>
            <a:ext cx="1828800" cy="1218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4861676"/>
            <a:ext cx="1828800" cy="3728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23870</TotalTime>
  <Words>1289</Words>
  <Application>Microsoft Office PowerPoint</Application>
  <PresentationFormat>사용자 지정</PresentationFormat>
  <Paragraphs>244</Paragraphs>
  <Slides>71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1392</cp:revision>
  <cp:lastPrinted>2023-10-29T04:03:01Z</cp:lastPrinted>
  <dcterms:created xsi:type="dcterms:W3CDTF">2022-10-23T12:09:39Z</dcterms:created>
  <dcterms:modified xsi:type="dcterms:W3CDTF">2023-11-03T05:36:18Z</dcterms:modified>
</cp:coreProperties>
</file>