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566" r:id="rId5"/>
    <p:sldId id="585" r:id="rId6"/>
    <p:sldId id="567" r:id="rId7"/>
    <p:sldId id="586" r:id="rId8"/>
    <p:sldId id="611" r:id="rId9"/>
    <p:sldId id="572" r:id="rId10"/>
    <p:sldId id="568" r:id="rId11"/>
    <p:sldId id="587" r:id="rId12"/>
    <p:sldId id="612" r:id="rId13"/>
    <p:sldId id="571" r:id="rId14"/>
    <p:sldId id="588" r:id="rId15"/>
    <p:sldId id="600" r:id="rId16"/>
    <p:sldId id="610" r:id="rId17"/>
    <p:sldId id="591" r:id="rId18"/>
    <p:sldId id="593" r:id="rId19"/>
    <p:sldId id="594" r:id="rId20"/>
    <p:sldId id="592" r:id="rId21"/>
    <p:sldId id="595" r:id="rId22"/>
    <p:sldId id="589" r:id="rId23"/>
    <p:sldId id="613" r:id="rId24"/>
    <p:sldId id="596" r:id="rId25"/>
    <p:sldId id="614" r:id="rId26"/>
    <p:sldId id="616" r:id="rId27"/>
    <p:sldId id="590" r:id="rId28"/>
    <p:sldId id="615" r:id="rId29"/>
    <p:sldId id="281" r:id="rId30"/>
    <p:sldId id="569" r:id="rId31"/>
    <p:sldId id="617" r:id="rId32"/>
    <p:sldId id="618" r:id="rId33"/>
    <p:sldId id="570" r:id="rId34"/>
    <p:sldId id="597" r:id="rId35"/>
    <p:sldId id="374" r:id="rId36"/>
    <p:sldId id="573" r:id="rId37"/>
    <p:sldId id="599" r:id="rId38"/>
    <p:sldId id="601" r:id="rId39"/>
    <p:sldId id="576" r:id="rId40"/>
    <p:sldId id="577" r:id="rId41"/>
    <p:sldId id="579" r:id="rId42"/>
    <p:sldId id="581" r:id="rId43"/>
    <p:sldId id="603" r:id="rId44"/>
    <p:sldId id="582" r:id="rId45"/>
    <p:sldId id="574" r:id="rId46"/>
    <p:sldId id="583" r:id="rId47"/>
    <p:sldId id="619" r:id="rId48"/>
    <p:sldId id="578" r:id="rId49"/>
    <p:sldId id="580" r:id="rId50"/>
    <p:sldId id="606" r:id="rId51"/>
    <p:sldId id="604" r:id="rId52"/>
    <p:sldId id="607" r:id="rId53"/>
    <p:sldId id="602" r:id="rId54"/>
    <p:sldId id="609" r:id="rId55"/>
    <p:sldId id="605" r:id="rId56"/>
    <p:sldId id="608" r:id="rId57"/>
    <p:sldId id="275" r:id="rId5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FFFFFF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206467"/>
            <a:ext cx="7219950" cy="7130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31486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34672" y="4020504"/>
            <a:ext cx="2322928" cy="58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57900" y="6210300"/>
            <a:ext cx="723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61334" y="8694874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09771" y="6438900"/>
            <a:ext cx="1648429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458200" y="7048500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632986" y="1148791"/>
            <a:ext cx="127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범위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내에 생성된 변수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객체화 될때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별도로 생성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힙영역에 저장된다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781800" y="7402443"/>
            <a:ext cx="1676400" cy="1500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38537"/>
            <a:ext cx="8424738" cy="64817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52600" y="6779418"/>
            <a:ext cx="3419475" cy="128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2075" y="6104102"/>
            <a:ext cx="1838325" cy="1172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545293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별도의 공간을 사용한다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79" y="6905514"/>
            <a:ext cx="2812517" cy="3145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9100"/>
            <a:ext cx="49499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810000" y="342900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</a:t>
            </a:r>
            <a:r>
              <a:rPr lang="ko-KR" altLang="en-US" sz="60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</a:t>
            </a:r>
            <a:r>
              <a:rPr lang="en-US" altLang="ko-KR" sz="60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</a:t>
            </a:r>
            <a:r>
              <a:rPr lang="ko-KR" altLang="en-US" sz="60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지역변수 </a:t>
            </a:r>
            <a:endParaRPr lang="en-US" altLang="ko-KR" sz="60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58563"/>
            <a:ext cx="4343400" cy="3046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66800" y="47625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속성을 나타냄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사람은 나이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등등의 데이터를 지닌다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1358563"/>
            <a:ext cx="6535882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134600" y="4686300"/>
            <a:ext cx="75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객체와는 관계 없이 메서드 내부에서 임시로 사용하는 목적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나이를 계산할때 잠깐 데이터를 저장하는용도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7749182"/>
            <a:ext cx="16413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nowYear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멤버변수로 선언해도 기능상의 문제는 없지만 불필요한 메모리를 차지하며 코드결합도가 높아져 좋지 않다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3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133600" y="445770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와 지역변수 이름이 같다면</a:t>
            </a:r>
            <a:r>
              <a:rPr lang="en-US" altLang="ko-KR" sz="60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3" y="190500"/>
            <a:ext cx="6108339" cy="45774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8763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48000" y="1041128"/>
            <a:ext cx="1445143" cy="63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493143" y="62561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05000" y="2364913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2552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62600" y="216091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52671" y="8115300"/>
            <a:ext cx="747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.!!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0" y="4943892"/>
            <a:ext cx="8070039" cy="46114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671" y="5067300"/>
            <a:ext cx="4210929" cy="26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8" y="1866900"/>
            <a:ext cx="10358545" cy="5105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2100"/>
            <a:ext cx="6541929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2922989"/>
            <a:ext cx="1741329" cy="168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24652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-140074" y="459310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멤버변수도 선언과 동시에 초기화 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94924" y="6349386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86690" y="6934205"/>
            <a:ext cx="634253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97143" y="7620005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기본값으로 가지고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501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0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47700"/>
            <a:ext cx="9191734" cy="906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5676900"/>
            <a:ext cx="2057400" cy="23333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8267700"/>
            <a:ext cx="1219200" cy="110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906916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초기화하지 않으면 사용할수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0955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13376" y="1790700"/>
            <a:ext cx="99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기본형이라면 기본값이 들어가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30099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5776" y="2705100"/>
            <a:ext cx="99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참조형이라면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기본이다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3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632986" y="1148791"/>
            <a:ext cx="127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다루기 위한 클래스이다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이용하고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객체생성없이 사용할수 있게 만들어졌다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3390900"/>
            <a:ext cx="15152914" cy="14530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147036"/>
            <a:ext cx="12549392" cy="22062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17" y="7656416"/>
            <a:ext cx="6777734" cy="18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charAt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1294533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45" y="6446103"/>
            <a:ext cx="2893255" cy="22781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2628900"/>
            <a:ext cx="549812" cy="1151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288163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시작하므로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2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03453"/>
            <a:ext cx="8839200" cy="45440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839200" y="3218171"/>
            <a:ext cx="1676400" cy="88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4103653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289500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 부터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위치까지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5421023"/>
            <a:ext cx="1935333" cy="12717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7700194"/>
            <a:ext cx="1590675" cy="872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substring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9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9366504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76500"/>
            <a:ext cx="9366504" cy="3256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2552700"/>
            <a:ext cx="3581400" cy="3279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split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6362700"/>
            <a:ext cx="7467600" cy="34848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800" y="6591299"/>
            <a:ext cx="3124200" cy="30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714500"/>
            <a:ext cx="11154355" cy="2895600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2743200" y="2476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572000" y="2792437"/>
            <a:ext cx="282042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468620" y="2487637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경우에 따라서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나올수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다룬다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80" y="5688037"/>
            <a:ext cx="11782253" cy="3208313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6379100" y="4694165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09800" y="7063592"/>
            <a:ext cx="5943600" cy="82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066800" y="1072492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Person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normal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name (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String  RRN  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7505700"/>
            <a:ext cx="6254969" cy="1752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3700"/>
            <a:ext cx="9906000" cy="65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2" y="1790700"/>
            <a:ext cx="648372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53400" y="3162300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쓰기 위해선 멤버변수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선언해야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3762464"/>
            <a:ext cx="2209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790700"/>
            <a:ext cx="161544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43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추가해보자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showState()   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이름과 주민번호를 출력한다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성별을 반환한다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앞서만든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성별도 같이 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나오도록 하자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imgnews.naver.net%2Fimage%2F310%2F2016%2F01%2F26%2F90613_20160126121126089_99_2016012612300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1300"/>
            <a:ext cx="631311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247900"/>
            <a:ext cx="6273779" cy="57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074836"/>
            <a:ext cx="6105525" cy="5083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1982569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주민번호에서 성별 부분만 잘라낸다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60698" y="2247899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3888"/>
          <a:stretch/>
        </p:blipFill>
        <p:spPr>
          <a:xfrm>
            <a:off x="762000" y="6703500"/>
            <a:ext cx="15423488" cy="1820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10399" y="3097797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남자인경우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922497" y="3363127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81600" y="4243384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그외는 모두 여자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93698" y="4508714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093698" y="5435082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 성별을 메서드 밖으로 반환한다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05796" y="5700412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485856" y="8846099"/>
            <a:ext cx="1480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성별을 출력할때 만들어 놓은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01290" y="8039102"/>
            <a:ext cx="484238" cy="63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103739"/>
            <a:ext cx="16383000" cy="853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552700"/>
            <a:ext cx="5334000" cy="3602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734926"/>
            <a:ext cx="5132466" cy="3497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0" y="70485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경우 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좀더 간결하다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760794"/>
            <a:ext cx="15163800" cy="665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1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419100"/>
            <a:ext cx="1752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추가해보자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expert)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getAge()           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나이를 반환한다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만나이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나이도 출력 하도록 하자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 코드로 몇세기인지를 파악해야 정확한 나이 계산이 가능하다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800" y="3122973"/>
            <a:ext cx="105304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코드는 현재의 년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얻는 코드이다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나이계산에 활용하도록 하자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3086100"/>
            <a:ext cx="6797052" cy="4308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8115300"/>
            <a:ext cx="10403797" cy="1293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78229"/>
            <a:ext cx="8577177" cy="28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9100"/>
            <a:ext cx="11734800" cy="95930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438400" y="419100"/>
            <a:ext cx="15163800" cy="9593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9329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820400" y="5254704"/>
            <a:ext cx="6904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243814" y="31623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038600" y="3924300"/>
            <a:ext cx="12768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사용하여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영역에 선언한다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실행될때 메모리에 올라간다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이전단계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객체 생성없이 사용가능하다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객체들끼리 공유하는 변수이다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543800" cy="6310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73084" y="3314700"/>
            <a:ext cx="321331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74" y="419100"/>
            <a:ext cx="9207926" cy="30778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2781300"/>
            <a:ext cx="6096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942" y="5699912"/>
            <a:ext cx="7709116" cy="424418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00700" y="3676332"/>
            <a:ext cx="6057900" cy="3676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7992581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3771900"/>
            <a:ext cx="3958872" cy="2362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867400" y="5905500"/>
            <a:ext cx="16764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10300" y="8496300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접근해도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권장안함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500562" y="3429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3162300"/>
            <a:ext cx="2438400" cy="4567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3" y="1173896"/>
            <a:ext cx="4297832" cy="2979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409700"/>
            <a:ext cx="7351346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391400" y="43870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859000" y="647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859000" y="3314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859000" y="6286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483441" y="4590272"/>
            <a:ext cx="3209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int b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1714500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19177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45339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47371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7346097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754929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448800" y="952500"/>
            <a:ext cx="5029200" cy="343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785022" y="3682925"/>
            <a:ext cx="3751489" cy="1261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5559211"/>
            <a:ext cx="4495801" cy="1041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2" y="2095500"/>
            <a:ext cx="5439470" cy="37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JVM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84220"/>
              </p:ext>
            </p:extLst>
          </p:nvPr>
        </p:nvGraphicFramePr>
        <p:xfrm>
          <a:off x="4572000" y="30099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048500"/>
            <a:ext cx="124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정보들이 각메모리 영역에 나누어서 관리된다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600" y="114300"/>
            <a:ext cx="13335000" cy="26670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190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0600" y="27813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2857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0600" y="64389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65151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힙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24" y="1077355"/>
            <a:ext cx="7862876" cy="12134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28002"/>
            <a:ext cx="2519374" cy="938897"/>
          </a:xfrm>
          <a:prstGeom prst="rect">
            <a:avLst/>
          </a:prstGeom>
        </p:spPr>
      </p:pic>
      <p:pic>
        <p:nvPicPr>
          <p:cNvPr id="2050" name="Picture 2" descr="그리기 쉬운 남자 캐릭터 그림 그리기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7419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신짱구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6972300"/>
            <a:ext cx="24669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710" y="6515100"/>
            <a:ext cx="2792290" cy="704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7400" y="6554569"/>
            <a:ext cx="3702971" cy="722531"/>
          </a:xfrm>
          <a:prstGeom prst="rect">
            <a:avLst/>
          </a:prstGeom>
        </p:spPr>
      </p:pic>
      <p:pic>
        <p:nvPicPr>
          <p:cNvPr id="2058" name="Picture 10" descr="4. 배우 류준열의 스폰지밥 &lt; 유슬기의 스타의 사소한 습관 &lt; 토프 &lt; 온라인 &lt; 기사본문 - 톱클래스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55" y="7177032"/>
            <a:ext cx="3273425" cy="276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63803" y="1349328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505200" y="474833"/>
            <a:ext cx="1486278" cy="384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9471" y="989989"/>
            <a:ext cx="376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실행시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03710" y="6811911"/>
            <a:ext cx="1743495" cy="1263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-29496" y="7390537"/>
            <a:ext cx="37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실행중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만들어 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9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3" y="875404"/>
            <a:ext cx="6620933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42404"/>
            <a:ext cx="6783977" cy="3124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73" y="5371204"/>
            <a:ext cx="1600200" cy="152489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97603"/>
              </p:ext>
            </p:extLst>
          </p:nvPr>
        </p:nvGraphicFramePr>
        <p:xfrm>
          <a:off x="9572805" y="904126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773205" y="1361326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39894" y="1361326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004127" y="1361326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스코프와 라이프사이클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04737"/>
              </p:ext>
            </p:extLst>
          </p:nvPr>
        </p:nvGraphicFramePr>
        <p:xfrm>
          <a:off x="7848600" y="2324100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899"/>
            <a:ext cx="6781800" cy="8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15"/>
          <p:cNvGrpSpPr/>
          <p:nvPr/>
        </p:nvGrpSpPr>
        <p:grpSpPr>
          <a:xfrm>
            <a:off x="5826578" y="1257300"/>
            <a:ext cx="3753082" cy="785575"/>
            <a:chOff x="7305119" y="3255660"/>
            <a:chExt cx="3753082" cy="785575"/>
          </a:xfrm>
        </p:grpSpPr>
        <p:pic>
          <p:nvPicPr>
            <p:cNvPr id="17" name="Object 5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177546" y="1257300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4675025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5201" y="7027708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7844" y="7027708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200400" y="4845903"/>
            <a:ext cx="2626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387261" y="7278451"/>
            <a:ext cx="3393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15800" y="7200900"/>
            <a:ext cx="343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5520" y="4665508"/>
            <a:ext cx="3393622" cy="1114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0" y="4916251"/>
            <a:ext cx="300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/>
          <p:cNvCxnSpPr>
            <a:stCxn id="19" idx="2"/>
            <a:endCxn id="58" idx="0"/>
          </p:cNvCxnSpPr>
          <p:nvPr/>
        </p:nvCxnSpPr>
        <p:spPr>
          <a:xfrm flipH="1">
            <a:off x="8872012" y="5779794"/>
            <a:ext cx="2490319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9" idx="2"/>
            <a:endCxn id="59" idx="0"/>
          </p:cNvCxnSpPr>
          <p:nvPr/>
        </p:nvCxnSpPr>
        <p:spPr>
          <a:xfrm>
            <a:off x="11362331" y="5779794"/>
            <a:ext cx="2132324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2"/>
            <a:endCxn id="57" idx="0"/>
          </p:cNvCxnSpPr>
          <p:nvPr/>
        </p:nvCxnSpPr>
        <p:spPr>
          <a:xfrm flipH="1">
            <a:off x="4516211" y="2042875"/>
            <a:ext cx="3186908" cy="263215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2"/>
            <a:endCxn id="19" idx="0"/>
          </p:cNvCxnSpPr>
          <p:nvPr/>
        </p:nvCxnSpPr>
        <p:spPr>
          <a:xfrm>
            <a:off x="7703119" y="2042875"/>
            <a:ext cx="3659212" cy="262263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861255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830775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의미와 맞지 않는 사용법이다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696"/>
            <a:ext cx="9666126" cy="656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6134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26" y="1600200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326" y="3512403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1554326" y="3749454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"/>
            <a:ext cx="7366992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43815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이전부터 사용가능하다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53472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5042485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멤버변수는 아직 생성 안되었을수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5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55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7370849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86001" y="6544027"/>
            <a:ext cx="699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55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둘다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56079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74F1171-7AB6-ACDB-7D1C-9460BD827CDD}"/>
              </a:ext>
            </a:extLst>
          </p:cNvPr>
          <p:cNvSpPr/>
          <p:nvPr/>
        </p:nvSpPr>
        <p:spPr>
          <a:xfrm>
            <a:off x="1066800" y="21717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358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6CCCA9-6EC0-4D95-14E0-C52B8BCB35CD}"/>
              </a:ext>
            </a:extLst>
          </p:cNvPr>
          <p:cNvSpPr txBox="1"/>
          <p:nvPr/>
        </p:nvSpPr>
        <p:spPr>
          <a:xfrm>
            <a:off x="4193657" y="1943100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62E7A12-CAAD-27E1-EECA-CAF1C640863E}"/>
              </a:ext>
            </a:extLst>
          </p:cNvPr>
          <p:cNvSpPr/>
          <p:nvPr/>
        </p:nvSpPr>
        <p:spPr>
          <a:xfrm>
            <a:off x="1066800" y="27051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098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C0A30E-DDBA-9F64-76A3-CF56A3C1944E}"/>
              </a:ext>
            </a:extLst>
          </p:cNvPr>
          <p:cNvSpPr txBox="1"/>
          <p:nvPr/>
        </p:nvSpPr>
        <p:spPr>
          <a:xfrm>
            <a:off x="5108056" y="2683014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D7086E-3277-C9DD-BD08-4715F25C06FE}"/>
              </a:ext>
            </a:extLst>
          </p:cNvPr>
          <p:cNvSpPr txBox="1"/>
          <p:nvPr/>
        </p:nvSpPr>
        <p:spPr>
          <a:xfrm>
            <a:off x="6174857" y="3491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692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3A626AE-FC68-649B-6162-121A7F57563E}"/>
              </a:ext>
            </a:extLst>
          </p:cNvPr>
          <p:cNvSpPr txBox="1"/>
          <p:nvPr/>
        </p:nvSpPr>
        <p:spPr>
          <a:xfrm>
            <a:off x="5870056" y="74543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2020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B0FB5BC-9C65-5D5F-2FD9-093216A64F5F}"/>
              </a:ext>
            </a:extLst>
          </p:cNvPr>
          <p:cNvSpPr txBox="1"/>
          <p:nvPr/>
        </p:nvSpPr>
        <p:spPr>
          <a:xfrm>
            <a:off x="6174857" y="3897243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A21C7C3-4C50-4A69-5565-E89C2149F435}"/>
              </a:ext>
            </a:extLst>
          </p:cNvPr>
          <p:cNvSpPr txBox="1"/>
          <p:nvPr/>
        </p:nvSpPr>
        <p:spPr>
          <a:xfrm>
            <a:off x="6251056" y="52959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05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F425D1A-0C27-D876-7A56-0FE8EFA87EED}"/>
              </a:ext>
            </a:extLst>
          </p:cNvPr>
          <p:cNvSpPr txBox="1"/>
          <p:nvPr/>
        </p:nvSpPr>
        <p:spPr>
          <a:xfrm>
            <a:off x="6251056" y="57531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3019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3069C-50D4-AB1E-0FDB-A518B3D76E09}"/>
              </a:ext>
            </a:extLst>
          </p:cNvPr>
          <p:cNvSpPr txBox="1"/>
          <p:nvPr/>
        </p:nvSpPr>
        <p:spPr>
          <a:xfrm>
            <a:off x="5870056" y="69723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11FC0EE-1C95-206E-C15B-D151481BE23D}"/>
              </a:ext>
            </a:extLst>
          </p:cNvPr>
          <p:cNvSpPr txBox="1"/>
          <p:nvPr/>
        </p:nvSpPr>
        <p:spPr>
          <a:xfrm>
            <a:off x="5717656" y="87497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41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1C50DFF-758F-2AB0-8E17-3183A8649935}"/>
              </a:ext>
            </a:extLst>
          </p:cNvPr>
          <p:cNvSpPr txBox="1"/>
          <p:nvPr/>
        </p:nvSpPr>
        <p:spPr>
          <a:xfrm>
            <a:off x="5717656" y="9206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12566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타입의 매개변수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8509946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419100"/>
            <a:ext cx="8464089" cy="647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54" y="6896100"/>
            <a:ext cx="3757246" cy="31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리턴의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AEE48F-7A28-7E3D-4439-ED5287B35FBA}"/>
              </a:ext>
            </a:extLst>
          </p:cNvPr>
          <p:cNvSpPr txBox="1"/>
          <p:nvPr/>
        </p:nvSpPr>
        <p:spPr>
          <a:xfrm>
            <a:off x="533400" y="1181100"/>
            <a:ext cx="1691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Marine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사용해보자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hp , int power(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,int armor(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showState()  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표시 한다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695700"/>
            <a:ext cx="764540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582572"/>
            <a:ext cx="7665379" cy="39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5347"/>
            <a:ext cx="7810500" cy="954395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133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10287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912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0955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4800" y="3238500"/>
            <a:ext cx="1524000" cy="1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293555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42551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395031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5905500"/>
            <a:ext cx="1981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629730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85900"/>
            <a:ext cx="7921870" cy="388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515100"/>
            <a:ext cx="16795992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3349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062213" y="2913103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선언과 동시에 초기화 하였기에 객체 생성시 기본값이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568842" y="1250097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AEE48F-7A28-7E3D-4439-ED5287B35FBA}"/>
              </a:ext>
            </a:extLst>
          </p:cNvPr>
          <p:cNvSpPr txBox="1"/>
          <p:nvPr/>
        </p:nvSpPr>
        <p:spPr>
          <a:xfrm>
            <a:off x="217712" y="266700"/>
            <a:ext cx="17308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같은 공격력과 방어력을 가지며 업그레이드시 모든 객체가 다같이 올라가야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 , armor </a:t>
            </a:r>
            <a:r>
              <a:rPr lang="ko-KR" altLang="en-US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수정 되어야 한다</a:t>
            </a:r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4470"/>
              </p:ext>
            </p:extLst>
          </p:nvPr>
        </p:nvGraphicFramePr>
        <p:xfrm>
          <a:off x="10363200" y="2842260"/>
          <a:ext cx="621574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42037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4436"/>
            <a:ext cx="8458200" cy="4416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7350288"/>
            <a:ext cx="8513807" cy="25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3169"/>
            <a:ext cx="6770914" cy="24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52900"/>
            <a:ext cx="4953000" cy="5506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5527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만들어야 모든 객체들이 공유해서 쓰는값이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41529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인스턴스메서드는 제한없이 인스턴스변수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 둘다 사용가능하다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클래스메서드로 만들어도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568842" y="1250097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CF411D-9E2D-663E-FC78-EED7A746FB58}"/>
              </a:ext>
            </a:extLst>
          </p:cNvPr>
          <p:cNvSpPr txBox="1"/>
          <p:nvPr/>
        </p:nvSpPr>
        <p:spPr>
          <a:xfrm>
            <a:off x="685800" y="411420"/>
            <a:ext cx="1600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hard)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attack(Marine target)</a:t>
            </a: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체력을 감소시킨다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상대방의 방어력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만큼 상대 체력을 감소 시킨다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3136656"/>
            <a:ext cx="7819941" cy="5664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6864201"/>
            <a:ext cx="6314070" cy="1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10058400" cy="376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763000" y="2446466"/>
            <a:ext cx="762000" cy="13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2257335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공격대상이 되는 객체를 받는다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93434" y="4686300"/>
            <a:ext cx="754966" cy="109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70071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공격대상의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감소시킨다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066800" y="1555519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32" y="5448300"/>
            <a:ext cx="7680547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CF411D-9E2D-663E-FC78-EED7A746FB58}"/>
              </a:ext>
            </a:extLst>
          </p:cNvPr>
          <p:cNvSpPr txBox="1"/>
          <p:nvPr/>
        </p:nvSpPr>
        <p:spPr>
          <a:xfrm>
            <a:off x="378654" y="342900"/>
            <a:ext cx="17909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2-4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posision(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유닛의 위치정보를 저장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int shootingRange(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사정거리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getDistance(Marine target)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유닛과의 거리를 반환한다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이용하여 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가능거리가 아니면 공격을 못한다고 출력하자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사용하기 위해서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java.awt.Point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제곱근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Math.sqrt  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Math.pow(2,3) -&gt; 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295900"/>
            <a:ext cx="8082487" cy="4643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32" y="8267700"/>
            <a:ext cx="9032057" cy="1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0" y="266700"/>
            <a:ext cx="12106680" cy="38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70" y="4381500"/>
            <a:ext cx="1355363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57200" y="277837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3124200" y="277837"/>
            <a:ext cx="15052157" cy="9568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62300"/>
            <a:ext cx="8942192" cy="6838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17445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676400" y="991968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범위 내에서 생성된 변수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실행시 생성되며 메서드 영역이 끝나면 삭제된다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스택영역에 저장된다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620000" y="7107569"/>
            <a:ext cx="762000" cy="121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75694" y="8325408"/>
            <a:ext cx="9777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6399683"/>
            <a:ext cx="108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test()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52197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7867"/>
            <a:ext cx="8686800" cy="84271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4800" y="5435532"/>
            <a:ext cx="1295400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51117" y="5245032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32660" y="5245032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내에서 생성된 지역변수 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영역을 벗어나면 사라진다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2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31"/>
            <a:ext cx="7644701" cy="886313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5372100"/>
            <a:ext cx="1676400" cy="1947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65457" y="4686300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553200" y="7319323"/>
            <a:ext cx="1158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내에서 생성되었고 범위를 벗어나면 사라진다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27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28700"/>
            <a:ext cx="6810375" cy="68983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419600" y="27813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848600" y="5676900"/>
            <a:ext cx="9144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032735" y="5344061"/>
            <a:ext cx="732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역시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지역변수이므로 범위를 벗어나서 사용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466763" y="6667500"/>
            <a:ext cx="686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21086</TotalTime>
  <Words>1012</Words>
  <Application>Microsoft Office PowerPoint</Application>
  <PresentationFormat>사용자 지정</PresentationFormat>
  <Paragraphs>217</Paragraphs>
  <Slides>57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963</cp:revision>
  <cp:lastPrinted>2023-04-15T04:29:05Z</cp:lastPrinted>
  <dcterms:created xsi:type="dcterms:W3CDTF">2022-10-23T12:09:39Z</dcterms:created>
  <dcterms:modified xsi:type="dcterms:W3CDTF">2023-10-20T17:05:42Z</dcterms:modified>
</cp:coreProperties>
</file>