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28" r:id="rId19"/>
    <p:sldId id="814" r:id="rId20"/>
    <p:sldId id="803" r:id="rId21"/>
    <p:sldId id="815" r:id="rId22"/>
    <p:sldId id="779" r:id="rId23"/>
    <p:sldId id="782" r:id="rId24"/>
    <p:sldId id="780" r:id="rId25"/>
    <p:sldId id="781" r:id="rId26"/>
    <p:sldId id="783" r:id="rId27"/>
    <p:sldId id="784" r:id="rId28"/>
    <p:sldId id="785" r:id="rId29"/>
    <p:sldId id="786" r:id="rId30"/>
    <p:sldId id="811" r:id="rId31"/>
    <p:sldId id="812" r:id="rId32"/>
    <p:sldId id="787" r:id="rId33"/>
    <p:sldId id="789" r:id="rId34"/>
    <p:sldId id="790" r:id="rId35"/>
    <p:sldId id="788" r:id="rId36"/>
    <p:sldId id="791" r:id="rId37"/>
    <p:sldId id="822" r:id="rId38"/>
    <p:sldId id="823" r:id="rId39"/>
    <p:sldId id="816" r:id="rId40"/>
    <p:sldId id="817" r:id="rId41"/>
    <p:sldId id="374" r:id="rId42"/>
    <p:sldId id="792" r:id="rId43"/>
    <p:sldId id="793" r:id="rId44"/>
    <p:sldId id="800" r:id="rId45"/>
    <p:sldId id="794" r:id="rId46"/>
    <p:sldId id="796" r:id="rId47"/>
    <p:sldId id="797" r:id="rId48"/>
    <p:sldId id="798" r:id="rId49"/>
    <p:sldId id="799" r:id="rId50"/>
    <p:sldId id="801" r:id="rId51"/>
    <p:sldId id="795" r:id="rId52"/>
    <p:sldId id="759" r:id="rId53"/>
    <p:sldId id="760" r:id="rId54"/>
    <p:sldId id="818" r:id="rId55"/>
    <p:sldId id="809" r:id="rId56"/>
    <p:sldId id="819" r:id="rId57"/>
    <p:sldId id="807" r:id="rId58"/>
    <p:sldId id="820" r:id="rId59"/>
    <p:sldId id="808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4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1485900"/>
            <a:ext cx="176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051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1153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7437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5096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69044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2286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4572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700"/>
            <a:ext cx="9753600" cy="79215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4671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238500"/>
            <a:ext cx="5939015" cy="229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실행흐름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9611172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251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2009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68075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예외의 최상위 클래스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객체를 생성하여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클래스의 객체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7051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686800" y="45676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552700"/>
            <a:ext cx="8561060" cy="495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296412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029200"/>
            <a:ext cx="5798127" cy="236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390900"/>
            <a:ext cx="8344804" cy="441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5517" b="44828"/>
          <a:stretch/>
        </p:blipFill>
        <p:spPr>
          <a:xfrm>
            <a:off x="914400" y="4152900"/>
            <a:ext cx="834480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0"/>
            <a:ext cx="8200928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종료되지 않게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895" y="1138757"/>
            <a:ext cx="15240000" cy="69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66736" y="1364345"/>
            <a:ext cx="1726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Scanner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916493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53554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0088" y="31623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02920" y="467311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3377728"/>
            <a:ext cx="5943600" cy="4006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8382000" cy="83199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916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15135" y="38575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입력받는 부분을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예외처리하였다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3848100"/>
            <a:ext cx="769620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6210300"/>
            <a:ext cx="5763065" cy="15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712823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쓰면 게임이 종료되어 버린다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게임을 다시 진행시킨다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2400" y="1138757"/>
            <a:ext cx="17373600" cy="88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던지기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7625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9548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81000" y="7545169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8019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39547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906000" y="75084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5733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02511"/>
            <a:ext cx="8393313" cy="1793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넘기기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324100"/>
            <a:ext cx="10010191" cy="74134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03280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472800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34750" y="4585037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예외와 상관없이 반드시 실행되는 코드영역이다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62100"/>
            <a:ext cx="11576222" cy="8382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7066271"/>
            <a:ext cx="228600" cy="668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7050" y="6581865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8039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발생하지 않으면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3863"/>
            <a:ext cx="10629797" cy="861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7957205"/>
            <a:ext cx="762000" cy="146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" y="9158724"/>
            <a:ext cx="10629797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7310874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실행 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6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2090"/>
            <a:ext cx="9525000" cy="705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883414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" y="6035814"/>
            <a:ext cx="9296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9312414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2789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57400" y="9189303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8288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382589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8728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9614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8093214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71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3261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3086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49" y="3695700"/>
            <a:ext cx="11528474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639461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6E957-619E-C230-9847-340C6E2F5BC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96FAD-3956-F407-D72E-3D8A1BE2F6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D6C16-5522-290B-72AE-1AB646311D5C}"/>
              </a:ext>
            </a:extLst>
          </p:cNvPr>
          <p:cNvSpPr txBox="1"/>
          <p:nvPr/>
        </p:nvSpPr>
        <p:spPr>
          <a:xfrm>
            <a:off x="457200" y="1257300"/>
            <a:ext cx="1813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나이를 입력 받아 나이에 따른 영화 티켓 구매 검증을 해보자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MovieTicketValidator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 age)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추가한다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넘어온 나이가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미만일 경우 </a:t>
            </a:r>
            <a:r>
              <a:rPr lang="en-US" altLang="ko-KR" sz="2800" dirty="0" err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IllegalArgumentException</a:t>
            </a:r>
            <a:endParaRPr lang="en-US" altLang="ko-KR" sz="1400" dirty="0">
              <a:solidFill>
                <a:srgbClr val="FF0000"/>
              </a:solidFill>
              <a:effectLst/>
              <a:highlight>
                <a:srgbClr val="E8F2FE"/>
              </a:highligh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3200" b="1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 </a:t>
            </a:r>
            <a:r>
              <a:rPr lang="ko-KR" altLang="en-US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예외를 </a:t>
            </a:r>
            <a:r>
              <a:rPr lang="en-US" altLang="ko-KR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throw </a:t>
            </a:r>
            <a:r>
              <a:rPr lang="ko-KR" altLang="en-US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하자</a:t>
            </a:r>
            <a:r>
              <a:rPr lang="en-US" altLang="ko-KR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.</a:t>
            </a:r>
            <a:r>
              <a:rPr lang="en-US" altLang="ko-KR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IllegalArgumentException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E8F2FE"/>
                </a:highligh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의</a:t>
            </a:r>
            <a:r>
              <a:rPr lang="en-US" altLang="ko-KR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 </a:t>
            </a:r>
            <a:r>
              <a:rPr lang="ko-KR" altLang="en-US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생성자로 문자열을 넘겨주면 해당 문자열은 예외 발생시 출력되게 된다</a:t>
            </a:r>
            <a:r>
              <a:rPr lang="en-US" altLang="ko-KR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.</a:t>
            </a:r>
            <a:r>
              <a:rPr lang="ko-KR" altLang="en-US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 </a:t>
            </a:r>
            <a:r>
              <a:rPr lang="en-US" altLang="ko-KR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)</a:t>
            </a:r>
          </a:p>
          <a:p>
            <a:r>
              <a:rPr lang="en-US" altLang="ko-KR" sz="32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  <a:ea typeface="G마켓 산스 Medium" panose="02000000000000000000" pitchFamily="50" charset="-127"/>
              </a:rPr>
              <a:t>3.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해당 예외를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처리 하자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9103B8-9C65-CB13-B555-0879B5D3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4051472"/>
            <a:ext cx="6934200" cy="2149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78290A-DEC6-B486-188E-08E09F90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872858"/>
            <a:ext cx="6636933" cy="231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1C35E5-D5BC-5B9D-1127-F6C147E3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3" y="4533899"/>
            <a:ext cx="10922856" cy="43544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4F9FAF-034A-6727-B22D-F1580AC3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5524500"/>
            <a:ext cx="1277320" cy="6001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6D15AC-880D-1C50-EB8A-8824A00F3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6" y="7460343"/>
            <a:ext cx="9489944" cy="14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F024F-4245-44A2-A3C2-82E986F3F87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BF7B63-FBDA-24C5-7789-1DEED3159E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78602A8-C120-8C79-9166-95FCD160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10922856" cy="4354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50AC3-C32E-92F8-F5C0-777FD548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6257808"/>
            <a:ext cx="13791241" cy="37624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FC85CD-D6C8-689D-4495-57FC7FF0B09F}"/>
              </a:ext>
            </a:extLst>
          </p:cNvPr>
          <p:cNvSpPr/>
          <p:nvPr/>
        </p:nvSpPr>
        <p:spPr>
          <a:xfrm>
            <a:off x="609600" y="1165971"/>
            <a:ext cx="17373600" cy="9148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485900"/>
            <a:ext cx="1813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소스 코드는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호출하는 코드이다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실행흐름을 파악해보고 어떤 숫자가 출력되는지 맞춰보자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27013" y="3162300"/>
            <a:ext cx="15422587" cy="7162800"/>
            <a:chOff x="427012" y="1638299"/>
            <a:chExt cx="17183023" cy="868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12" y="1675671"/>
              <a:ext cx="8793187" cy="864942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7400" y="1638299"/>
              <a:ext cx="7932635" cy="569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3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336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7773" y="5526302"/>
            <a:ext cx="10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 수 있는 에러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496800" y="5366609"/>
            <a:ext cx="67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종류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95735F1-49BB-EDC3-2FFC-786297FA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935381"/>
            <a:ext cx="2996752" cy="1676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165971"/>
            <a:ext cx="17373600" cy="9148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65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502004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7871102"/>
            <a:ext cx="4078458" cy="1844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클래스를 상속받아 구현한다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자식도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371600" y="29337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써먹는걸까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해야하는건데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왜 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발생시키려는걸까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943100"/>
            <a:ext cx="9988341" cy="3156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4483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877300"/>
            <a:ext cx="167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 때 나는 다른 문구를 쓰고 싶은데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자기 맘대로 문구를 정해놓고 출력까지 해버리네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문제점을 생각해보자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457200" y="7249061"/>
            <a:ext cx="173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나는 수리 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 여부만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반환해줄게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문구는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사용하는쪽에서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7861"/>
            <a:ext cx="8973312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 것인지는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제거 되었다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9200" y="7962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33469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2185869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643069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6148269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8087261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만들어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반환 데이터로는 메서드 내부의 상황을 알리기 힘들다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" y="2800171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810000" y="6531486"/>
            <a:ext cx="2060103" cy="1678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515171"/>
            <a:ext cx="837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23757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658600" y="5034543"/>
            <a:ext cx="685800" cy="348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만으로 외부와 커뮤니케이션 하려면 이 아래부터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잔뜩 들어가야 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79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1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일반적으로 데이터를 반환하는 목적이다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메시지전달이 아니다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예외처리를 통해 클래스를 사용하려는 개발자에게 다양한 메시지를 전달할수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310516" y="404245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86662" y="403090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발생타이밍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755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66620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4743" y="642217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6246555"/>
            <a:ext cx="1249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59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43100"/>
            <a:ext cx="1668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 목적으로 예외를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옳지 않다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문제점들인지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반환하는것보다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가독성이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좋아 지는지 등을 고려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1979057"/>
            <a:ext cx="163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CanNotAddZeroException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직접만든 사용자 정의 예외이다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65151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73716"/>
            <a:ext cx="6929021" cy="2236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53353" y="1217474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700"/>
            <a:ext cx="8864135" cy="450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2095500"/>
            <a:ext cx="1524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09600" y="1082814"/>
            <a:ext cx="164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에러가 발생한다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7223074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8016240" cy="5257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49149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범위가 좁은 예외먼저 오도록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33052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025722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예외의 부모이므로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다음에는 어떠한 예외도 걸릴수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990600" y="1753758"/>
            <a:ext cx="15240000" cy="7428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0818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815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8865" y="46101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1" y="7734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43946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54138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61502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71664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7730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71474" y="1890464"/>
            <a:ext cx="17907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파일은 같은 패키지내에 만들어 두자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이용하여 닫아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967003" cy="8333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75057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 시키므로 반드시 예외처리를 해줘야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09800" y="63326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81400" y="559394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예외에 상관없이 무조건 실행 해야 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562100"/>
            <a:ext cx="152400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561649" cy="63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28575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recource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문법을 이용해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편리하게 처리한다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800" y="1562100"/>
            <a:ext cx="16459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888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035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87267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944667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925617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773468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773468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82749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RuntimeException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그외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27704</TotalTime>
  <Words>1045</Words>
  <Application>Microsoft Office PowerPoint</Application>
  <PresentationFormat>사용자 지정</PresentationFormat>
  <Paragraphs>188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G마켓 산스 Bold</vt:lpstr>
      <vt:lpstr>G마켓 산스 Light</vt:lpstr>
      <vt:lpstr>G마켓 산스 Medium</vt:lpstr>
      <vt:lpstr>Söhne Mono</vt:lpstr>
      <vt:lpstr>궁서체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1815</cp:revision>
  <cp:lastPrinted>2023-03-11T06:45:15Z</cp:lastPrinted>
  <dcterms:created xsi:type="dcterms:W3CDTF">2022-10-23T12:09:39Z</dcterms:created>
  <dcterms:modified xsi:type="dcterms:W3CDTF">2024-04-13T02:02:51Z</dcterms:modified>
</cp:coreProperties>
</file>