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1" r:id="rId4"/>
    <p:sldId id="728" r:id="rId5"/>
    <p:sldId id="814" r:id="rId6"/>
    <p:sldId id="803" r:id="rId7"/>
    <p:sldId id="815" r:id="rId8"/>
    <p:sldId id="822" r:id="rId9"/>
    <p:sldId id="823" r:id="rId10"/>
    <p:sldId id="816" r:id="rId11"/>
    <p:sldId id="817" r:id="rId12"/>
    <p:sldId id="759" r:id="rId13"/>
    <p:sldId id="760" r:id="rId14"/>
    <p:sldId id="818" r:id="rId15"/>
    <p:sldId id="809" r:id="rId16"/>
    <p:sldId id="819" r:id="rId17"/>
    <p:sldId id="807" r:id="rId18"/>
    <p:sldId id="820" r:id="rId19"/>
    <p:sldId id="808" r:id="rId20"/>
    <p:sldId id="275" r:id="rId2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485900"/>
            <a:ext cx="1813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소스 코드는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호출하는 코드이다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실행흐름을 파악해보고 어떤 숫자가 출력되는지 맞춰보자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27013" y="3162300"/>
            <a:ext cx="15422587" cy="7162800"/>
            <a:chOff x="427012" y="1638299"/>
            <a:chExt cx="17183023" cy="868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12" y="1675671"/>
              <a:ext cx="8793187" cy="864942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7400" y="1638299"/>
              <a:ext cx="7932635" cy="569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37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95735F1-49BB-EDC3-2FFC-786297FA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935381"/>
            <a:ext cx="299675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7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1979057"/>
            <a:ext cx="163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CanNotAddZeroException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직접만든 사용자 정의 예외이다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65151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73716"/>
            <a:ext cx="6929021" cy="2236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53353" y="1217474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700"/>
            <a:ext cx="886413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09600" y="1082814"/>
            <a:ext cx="164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에러가 발생한다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7223074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8016240" cy="5257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49149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범위가 좁은 예외먼저 오도록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33052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025722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예외의 부모이므로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다음에는 어떠한 예외도 걸릴수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30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0818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815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8865" y="46101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601" y="7734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43946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54138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61502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71664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7730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71474" y="1890464"/>
            <a:ext cx="17907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파일은 같은 패키지내에 만들어 두자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이용하여 닫아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967003" cy="8333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75057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 시키므로 반드시 예외처리를 해줘야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09800" y="63326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81400" y="559394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예외에 상관없이 무조건 실행 해야 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59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561649" cy="63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28575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recource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문법을 이용해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편리하게 처리한다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296412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029200"/>
            <a:ext cx="5798127" cy="236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390900"/>
            <a:ext cx="8344804" cy="441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5517" b="44828"/>
          <a:stretch/>
        </p:blipFill>
        <p:spPr>
          <a:xfrm>
            <a:off x="914400" y="4152900"/>
            <a:ext cx="834480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0"/>
            <a:ext cx="8200928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종료되지 않게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66736" y="1364345"/>
            <a:ext cx="1726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Scanner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916493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53554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0088" y="31623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02920" y="467311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3377728"/>
            <a:ext cx="5943600" cy="4006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8382000" cy="83199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916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15135" y="38575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입력받는 부분을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예외처리하였다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3848100"/>
            <a:ext cx="769620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6210300"/>
            <a:ext cx="5763065" cy="15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712823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쓰면 게임이 종료되어 버린다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게임을 다시 진행시킨다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43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6E957-619E-C230-9847-340C6E2F5BC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96FAD-3956-F407-D72E-3D8A1BE2F6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D6C16-5522-290B-72AE-1AB646311D5C}"/>
              </a:ext>
            </a:extLst>
          </p:cNvPr>
          <p:cNvSpPr txBox="1"/>
          <p:nvPr/>
        </p:nvSpPr>
        <p:spPr>
          <a:xfrm>
            <a:off x="457200" y="1257300"/>
            <a:ext cx="1813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나이를 입력 받아 나이에 따른 영화 티켓 구매 검증을 해보자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MovieTicketValidator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(int age)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추가한다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넘어온 나이가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미만일 경우 </a:t>
            </a:r>
            <a:r>
              <a:rPr lang="en-US" altLang="ko-KR" sz="2800" dirty="0" err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IllegalArgumentException</a:t>
            </a:r>
            <a:endParaRPr lang="en-US" altLang="ko-KR" sz="1400" dirty="0">
              <a:solidFill>
                <a:srgbClr val="FF0000"/>
              </a:solidFill>
              <a:effectLst/>
              <a:highlight>
                <a:srgbClr val="E8F2FE"/>
              </a:highligh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3200" b="1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 </a:t>
            </a:r>
            <a:r>
              <a:rPr lang="ko-KR" altLang="en-US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예외를 </a:t>
            </a:r>
            <a:r>
              <a:rPr lang="en-US" altLang="ko-KR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throw </a:t>
            </a:r>
            <a:r>
              <a:rPr lang="ko-KR" altLang="en-US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하자</a:t>
            </a:r>
            <a:r>
              <a:rPr lang="en-US" altLang="ko-KR" sz="32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.</a:t>
            </a:r>
            <a:r>
              <a:rPr lang="en-US" altLang="ko-KR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IllegalArgumentException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E8F2FE"/>
                </a:highligh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의</a:t>
            </a:r>
            <a:r>
              <a:rPr lang="en-US" altLang="ko-KR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 </a:t>
            </a:r>
            <a:r>
              <a:rPr lang="ko-KR" altLang="en-US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생성자로 문자열을 넘겨주면 해당 문자열은 예외 발생시 출력되게 된다</a:t>
            </a:r>
            <a:r>
              <a:rPr lang="en-US" altLang="ko-KR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.</a:t>
            </a:r>
            <a:r>
              <a:rPr lang="ko-KR" altLang="en-US" sz="24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</a:rPr>
              <a:t> </a:t>
            </a:r>
            <a:r>
              <a:rPr lang="en-US" altLang="ko-KR" sz="2400" i="0" dirty="0">
                <a:solidFill>
                  <a:srgbClr val="4D4848"/>
                </a:solidFill>
                <a:effectLst/>
                <a:highlight>
                  <a:srgbClr val="FFFFFF"/>
                </a:highlight>
                <a:latin typeface="Söhne Mono"/>
              </a:rPr>
              <a:t>)</a:t>
            </a:r>
          </a:p>
          <a:p>
            <a:r>
              <a:rPr lang="en-US" altLang="ko-KR" sz="3200" dirty="0">
                <a:solidFill>
                  <a:srgbClr val="4D4848"/>
                </a:solidFill>
                <a:highlight>
                  <a:srgbClr val="FFFFFF"/>
                </a:highlight>
                <a:latin typeface="Söhne Mono"/>
                <a:ea typeface="G마켓 산스 Medium" panose="02000000000000000000" pitchFamily="50" charset="-127"/>
              </a:rPr>
              <a:t>3.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CheckAge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해당 예외를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처리 하자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9103B8-9C65-CB13-B555-0879B5D3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4051472"/>
            <a:ext cx="6934200" cy="2149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78290A-DEC6-B486-188E-08E09F90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872858"/>
            <a:ext cx="6636933" cy="2315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1C35E5-D5BC-5B9D-1127-F6C147E3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3" y="4533899"/>
            <a:ext cx="10922856" cy="43544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4F9FAF-034A-6727-B22D-F1580AC3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5524500"/>
            <a:ext cx="1277320" cy="6001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6D15AC-880D-1C50-EB8A-8824A00F3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6" y="7460343"/>
            <a:ext cx="9489944" cy="14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F024F-4245-44A2-A3C2-82E986F3F87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BF7B63-FBDA-24C5-7789-1DEED3159E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78602A8-C120-8C79-9166-95FCD160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10922856" cy="4354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50AC3-C32E-92F8-F5C0-777FD548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6257808"/>
            <a:ext cx="13791241" cy="37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27705</TotalTime>
  <Words>403</Words>
  <Application>Microsoft Office PowerPoint</Application>
  <PresentationFormat>사용자 지정</PresentationFormat>
  <Paragraphs>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G마켓 산스 Bold</vt:lpstr>
      <vt:lpstr>G마켓 산스 Light</vt:lpstr>
      <vt:lpstr>G마켓 산스 Medium</vt:lpstr>
      <vt:lpstr>Söhne Mono</vt:lpstr>
      <vt:lpstr>궁서체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1815</cp:revision>
  <cp:lastPrinted>2023-03-11T06:45:15Z</cp:lastPrinted>
  <dcterms:created xsi:type="dcterms:W3CDTF">2022-10-23T12:09:39Z</dcterms:created>
  <dcterms:modified xsi:type="dcterms:W3CDTF">2024-04-13T02:02:23Z</dcterms:modified>
</cp:coreProperties>
</file>