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908" r:id="rId17"/>
    <p:sldId id="898" r:id="rId18"/>
    <p:sldId id="821" r:id="rId19"/>
    <p:sldId id="899" r:id="rId20"/>
    <p:sldId id="900" r:id="rId21"/>
    <p:sldId id="897" r:id="rId22"/>
    <p:sldId id="822" r:id="rId23"/>
    <p:sldId id="825" r:id="rId24"/>
    <p:sldId id="909" r:id="rId25"/>
    <p:sldId id="844" r:id="rId26"/>
    <p:sldId id="910" r:id="rId27"/>
    <p:sldId id="848" r:id="rId28"/>
    <p:sldId id="911" r:id="rId29"/>
    <p:sldId id="912" r:id="rId30"/>
    <p:sldId id="846" r:id="rId31"/>
    <p:sldId id="901" r:id="rId32"/>
    <p:sldId id="902" r:id="rId33"/>
    <p:sldId id="823" r:id="rId34"/>
    <p:sldId id="824" r:id="rId35"/>
    <p:sldId id="827" r:id="rId36"/>
    <p:sldId id="828" r:id="rId37"/>
    <p:sldId id="826" r:id="rId38"/>
    <p:sldId id="829" r:id="rId39"/>
    <p:sldId id="830" r:id="rId40"/>
    <p:sldId id="831" r:id="rId41"/>
    <p:sldId id="832" r:id="rId42"/>
    <p:sldId id="833" r:id="rId43"/>
    <p:sldId id="834" r:id="rId44"/>
    <p:sldId id="837" r:id="rId45"/>
    <p:sldId id="835" r:id="rId46"/>
    <p:sldId id="836" r:id="rId47"/>
    <p:sldId id="838" r:id="rId48"/>
    <p:sldId id="839" r:id="rId49"/>
    <p:sldId id="903" r:id="rId50"/>
    <p:sldId id="904" r:id="rId51"/>
    <p:sldId id="840" r:id="rId52"/>
    <p:sldId id="841" r:id="rId53"/>
    <p:sldId id="842" r:id="rId54"/>
    <p:sldId id="843" r:id="rId55"/>
    <p:sldId id="847" r:id="rId56"/>
    <p:sldId id="281" r:id="rId57"/>
    <p:sldId id="845" r:id="rId58"/>
    <p:sldId id="851" r:id="rId59"/>
    <p:sldId id="852" r:id="rId60"/>
    <p:sldId id="853" r:id="rId61"/>
    <p:sldId id="854" r:id="rId62"/>
    <p:sldId id="857" r:id="rId63"/>
    <p:sldId id="906" r:id="rId64"/>
    <p:sldId id="856" r:id="rId65"/>
    <p:sldId id="858" r:id="rId66"/>
    <p:sldId id="859" r:id="rId67"/>
    <p:sldId id="860" r:id="rId68"/>
    <p:sldId id="862" r:id="rId69"/>
    <p:sldId id="861" r:id="rId70"/>
    <p:sldId id="863" r:id="rId71"/>
    <p:sldId id="864" r:id="rId72"/>
    <p:sldId id="865" r:id="rId73"/>
    <p:sldId id="867" r:id="rId74"/>
    <p:sldId id="866" r:id="rId75"/>
    <p:sldId id="868" r:id="rId76"/>
    <p:sldId id="870" r:id="rId77"/>
    <p:sldId id="871" r:id="rId78"/>
    <p:sldId id="869" r:id="rId79"/>
    <p:sldId id="872" r:id="rId80"/>
    <p:sldId id="873" r:id="rId81"/>
    <p:sldId id="874" r:id="rId82"/>
    <p:sldId id="875" r:id="rId83"/>
    <p:sldId id="876" r:id="rId84"/>
    <p:sldId id="877" r:id="rId85"/>
    <p:sldId id="905" r:id="rId86"/>
    <p:sldId id="893" r:id="rId87"/>
    <p:sldId id="849" r:id="rId88"/>
    <p:sldId id="850" r:id="rId89"/>
    <p:sldId id="374" r:id="rId90"/>
    <p:sldId id="795" r:id="rId91"/>
    <p:sldId id="878" r:id="rId92"/>
    <p:sldId id="907" r:id="rId93"/>
    <p:sldId id="879" r:id="rId94"/>
    <p:sldId id="880" r:id="rId95"/>
    <p:sldId id="881" r:id="rId96"/>
    <p:sldId id="882" r:id="rId97"/>
    <p:sldId id="883" r:id="rId98"/>
    <p:sldId id="884" r:id="rId99"/>
    <p:sldId id="885" r:id="rId100"/>
    <p:sldId id="886" r:id="rId101"/>
    <p:sldId id="887" r:id="rId102"/>
    <p:sldId id="888" r:id="rId103"/>
    <p:sldId id="889" r:id="rId104"/>
    <p:sldId id="892" r:id="rId105"/>
    <p:sldId id="759" r:id="rId106"/>
    <p:sldId id="760" r:id="rId107"/>
    <p:sldId id="895" r:id="rId108"/>
    <p:sldId id="275" r:id="rId10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0.png"/><Relationship Id="rId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제한된 제네릭 타입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20557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41218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369593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69080" y="6188214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6667500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160036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32385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056268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6737252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282951" y="1409700"/>
            <a:ext cx="170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0" y="3322874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14" y="3384787"/>
            <a:ext cx="3381087" cy="1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85" y="1623646"/>
            <a:ext cx="6723185" cy="6706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638300"/>
            <a:ext cx="6723185" cy="67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516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0767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4444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49872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79142" y="74256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5057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78105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822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7505700"/>
            <a:ext cx="7598535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28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143500"/>
            <a:ext cx="7138639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B0262-64A2-671B-A8CC-1CFF88A62B2E}"/>
              </a:ext>
            </a:extLst>
          </p:cNvPr>
          <p:cNvSpPr txBox="1"/>
          <p:nvPr/>
        </p:nvSpPr>
        <p:spPr>
          <a:xfrm>
            <a:off x="2819400" y="38481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608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42339-8BF7-F6E0-77C8-9D88B3B3E8B3}"/>
              </a:ext>
            </a:extLst>
          </p:cNvPr>
          <p:cNvSpPr txBox="1"/>
          <p:nvPr/>
        </p:nvSpPr>
        <p:spPr>
          <a:xfrm>
            <a:off x="304800" y="8379324"/>
            <a:ext cx="179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쓸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Println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10923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6865637"/>
            <a:ext cx="9589260" cy="267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6403" y="4914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095603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1803" y="4610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복사하여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415AF66-50A4-B1EE-3090-EFC579D9DD2C}"/>
              </a:ext>
            </a:extLst>
          </p:cNvPr>
          <p:cNvCxnSpPr>
            <a:cxnSpLocks/>
          </p:cNvCxnSpPr>
          <p:nvPr/>
        </p:nvCxnSpPr>
        <p:spPr>
          <a:xfrm>
            <a:off x="4438124" y="831054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8953A-3054-1AD0-4804-8498B9320AA8}"/>
              </a:ext>
            </a:extLst>
          </p:cNvPr>
          <p:cNvSpPr/>
          <p:nvPr/>
        </p:nvSpPr>
        <p:spPr>
          <a:xfrm>
            <a:off x="1847324" y="8005747"/>
            <a:ext cx="2590800" cy="795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3A2C0-8711-E86F-031F-A9C0E6787D07}"/>
              </a:ext>
            </a:extLst>
          </p:cNvPr>
          <p:cNvSpPr txBox="1"/>
          <p:nvPr/>
        </p:nvSpPr>
        <p:spPr>
          <a:xfrm>
            <a:off x="5733524" y="8005748"/>
            <a:ext cx="851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객체이다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33147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05799" y="3314700"/>
            <a:ext cx="87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72" y="2021156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2" y="2021156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:a16="http://schemas.microsoft.com/office/drawing/2014/main" id="{116688EC-8864-7279-F0B7-DF44D1D61BB7}"/>
              </a:ext>
            </a:extLst>
          </p:cNvPr>
          <p:cNvGrpSpPr/>
          <p:nvPr/>
        </p:nvGrpSpPr>
        <p:grpSpPr>
          <a:xfrm>
            <a:off x="610815" y="420405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3FB2BA-A4EA-F4F9-5C5A-11F5A3E1C298}"/>
              </a:ext>
            </a:extLst>
          </p:cNvPr>
          <p:cNvSpPr txBox="1"/>
          <p:nvPr/>
        </p:nvSpPr>
        <p:spPr>
          <a:xfrm>
            <a:off x="1663102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7D63-936B-CEC2-E5F6-35623DCBAF21}"/>
              </a:ext>
            </a:extLst>
          </p:cNvPr>
          <p:cNvSpPr txBox="1"/>
          <p:nvPr/>
        </p:nvSpPr>
        <p:spPr>
          <a:xfrm>
            <a:off x="1053783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3598"/>
              </p:ext>
            </p:extLst>
          </p:nvPr>
        </p:nvGraphicFramePr>
        <p:xfrm>
          <a:off x="547602" y="6174999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B38CEE-CC31-221E-9E72-6F16A671BC78}"/>
              </a:ext>
            </a:extLst>
          </p:cNvPr>
          <p:cNvGrpSpPr/>
          <p:nvPr/>
        </p:nvGrpSpPr>
        <p:grpSpPr>
          <a:xfrm>
            <a:off x="5000933" y="4204056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A29938-8369-9DFE-67E6-103B607D477F}"/>
              </a:ext>
            </a:extLst>
          </p:cNvPr>
          <p:cNvSpPr txBox="1"/>
          <p:nvPr/>
        </p:nvSpPr>
        <p:spPr>
          <a:xfrm>
            <a:off x="6053220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AF02C-9707-E858-2503-9A2E1A449457}"/>
              </a:ext>
            </a:extLst>
          </p:cNvPr>
          <p:cNvSpPr txBox="1"/>
          <p:nvPr/>
        </p:nvSpPr>
        <p:spPr>
          <a:xfrm>
            <a:off x="5443901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52534"/>
              </p:ext>
            </p:extLst>
          </p:nvPr>
        </p:nvGraphicFramePr>
        <p:xfrm>
          <a:off x="4989593" y="6135956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811215" y="70158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735015" y="76599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735015" y="83457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45716D9D-72C4-CC8F-7FC1-C1E5478F126E}"/>
              </a:ext>
            </a:extLst>
          </p:cNvPr>
          <p:cNvGrpSpPr/>
          <p:nvPr/>
        </p:nvGrpSpPr>
        <p:grpSpPr>
          <a:xfrm>
            <a:off x="10477359" y="4241170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46D4BB-04F4-37AF-0833-49B930D719BF}"/>
              </a:ext>
            </a:extLst>
          </p:cNvPr>
          <p:cNvSpPr txBox="1"/>
          <p:nvPr/>
        </p:nvSpPr>
        <p:spPr>
          <a:xfrm>
            <a:off x="11529646" y="344832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2CA16-629D-57E8-BF5F-BF162268C691}"/>
              </a:ext>
            </a:extLst>
          </p:cNvPr>
          <p:cNvSpPr txBox="1"/>
          <p:nvPr/>
        </p:nvSpPr>
        <p:spPr>
          <a:xfrm>
            <a:off x="10920327" y="444437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2412"/>
              </p:ext>
            </p:extLst>
          </p:nvPr>
        </p:nvGraphicFramePr>
        <p:xfrm>
          <a:off x="12534760" y="6231084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B0FB5789-0623-06C0-2104-6CF564CFFA8F}"/>
              </a:ext>
            </a:extLst>
          </p:cNvPr>
          <p:cNvGrpSpPr/>
          <p:nvPr/>
        </p:nvGrpSpPr>
        <p:grpSpPr>
          <a:xfrm>
            <a:off x="14665778" y="4230956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CA2D30-43F6-3413-7BE0-A5CE4C4873B4}"/>
              </a:ext>
            </a:extLst>
          </p:cNvPr>
          <p:cNvSpPr txBox="1"/>
          <p:nvPr/>
        </p:nvSpPr>
        <p:spPr>
          <a:xfrm>
            <a:off x="15718065" y="3438113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32DA5-1720-22CC-D1A9-40C286739D26}"/>
              </a:ext>
            </a:extLst>
          </p:cNvPr>
          <p:cNvSpPr txBox="1"/>
          <p:nvPr/>
        </p:nvSpPr>
        <p:spPr>
          <a:xfrm>
            <a:off x="15108746" y="44341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717215" y="47424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단순주소대입의 차이점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B335D-C2D4-9B00-7FD8-5502538CD423}"/>
              </a:ext>
            </a:extLst>
          </p:cNvPr>
          <p:cNvSpPr txBox="1"/>
          <p:nvPr/>
        </p:nvSpPr>
        <p:spPr>
          <a:xfrm>
            <a:off x="1302891" y="8218557"/>
            <a:ext cx="1591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3FECFA-CCC3-7FDB-7D99-21E0E6BF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800100"/>
            <a:ext cx="806562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11049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8652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31530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391400" y="3009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43577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91346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972626" y="77650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81060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56043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62583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67865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277426" y="62103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clone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 과정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0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14400" y="1256867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230710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98499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398499"/>
            <a:ext cx="6179934" cy="249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1E664-8B89-E249-10A9-1715BB6825C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BC6E4C-2D86-1357-8690-78A6958FF7F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7D764-6D7C-E3B4-4263-4FB9FE0B2C7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E1B2360-0945-7F91-9709-5EFE381C18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1CC7FF9-93E6-0901-F711-0CFAC3E9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7630"/>
            <a:ext cx="8305800" cy="92163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642D92-9820-7456-32CA-33C26F76ED9E}"/>
              </a:ext>
            </a:extLst>
          </p:cNvPr>
          <p:cNvSpPr/>
          <p:nvPr/>
        </p:nvSpPr>
        <p:spPr>
          <a:xfrm>
            <a:off x="762000" y="1037630"/>
            <a:ext cx="15240000" cy="913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1324091"/>
            <a:ext cx="16916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기본정보를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DD778-7320-4113-6B88-9BEA6F0824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1DCE88-EB7D-B1F6-C2C2-4B5188617F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8827775-1E7B-D164-6C58-01B7CC5E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6" y="4418473"/>
            <a:ext cx="10587873" cy="28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0A571-6BCB-224B-E2DB-50B96510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518292"/>
            <a:ext cx="5735586" cy="22254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3517FB-DDAC-F9E7-7FA6-6B71A3BCB34D}"/>
              </a:ext>
            </a:extLst>
          </p:cNvPr>
          <p:cNvCxnSpPr>
            <a:cxnSpLocks/>
          </p:cNvCxnSpPr>
          <p:nvPr/>
        </p:nvCxnSpPr>
        <p:spPr>
          <a:xfrm>
            <a:off x="6159227" y="6972300"/>
            <a:ext cx="647702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F63E0-CE25-627A-B569-CCA9F135AE67}"/>
              </a:ext>
            </a:extLst>
          </p:cNvPr>
          <p:cNvSpPr/>
          <p:nvPr/>
        </p:nvSpPr>
        <p:spPr>
          <a:xfrm>
            <a:off x="5511527" y="6420534"/>
            <a:ext cx="12954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2E5C8-9303-4BA0-F609-43543E854239}"/>
              </a:ext>
            </a:extLst>
          </p:cNvPr>
          <p:cNvSpPr txBox="1"/>
          <p:nvPr/>
        </p:nvSpPr>
        <p:spPr>
          <a:xfrm>
            <a:off x="1371600" y="8037103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자체를 넘겨줘도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매개변수 객체의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호출하여 출력해준다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7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EB5A8-67DE-018D-73D4-7A2443F949E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C1A8F4-4EC2-850E-0711-21BFC877136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8117F5C-4DF5-A5E0-6B1F-F99B311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05070"/>
            <a:ext cx="6477000" cy="91984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E22BEF-5761-C57C-7F75-1D529F7BA079}"/>
              </a:ext>
            </a:extLst>
          </p:cNvPr>
          <p:cNvCxnSpPr>
            <a:cxnSpLocks/>
          </p:cNvCxnSpPr>
          <p:nvPr/>
        </p:nvCxnSpPr>
        <p:spPr>
          <a:xfrm>
            <a:off x="7162800" y="13551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15A408-C5AE-B43D-5D0D-AED942EB4E79}"/>
              </a:ext>
            </a:extLst>
          </p:cNvPr>
          <p:cNvSpPr/>
          <p:nvPr/>
        </p:nvSpPr>
        <p:spPr>
          <a:xfrm>
            <a:off x="4572000" y="10503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567B-B9A4-3120-CCCC-4A8514C67CA3}"/>
              </a:ext>
            </a:extLst>
          </p:cNvPr>
          <p:cNvSpPr txBox="1"/>
          <p:nvPr/>
        </p:nvSpPr>
        <p:spPr>
          <a:xfrm>
            <a:off x="8458200" y="105033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예외가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A9C97A-0D0D-F194-5924-D50859273B4A}"/>
              </a:ext>
            </a:extLst>
          </p:cNvPr>
          <p:cNvCxnSpPr>
            <a:cxnSpLocks/>
          </p:cNvCxnSpPr>
          <p:nvPr/>
        </p:nvCxnSpPr>
        <p:spPr>
          <a:xfrm>
            <a:off x="7633447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32BE6-1DE8-49F2-38B8-974DFC3727F5}"/>
              </a:ext>
            </a:extLst>
          </p:cNvPr>
          <p:cNvSpPr/>
          <p:nvPr/>
        </p:nvSpPr>
        <p:spPr>
          <a:xfrm>
            <a:off x="5410199" y="7505700"/>
            <a:ext cx="222324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CFA9-4045-5C84-7B1E-9C6B45D5D5EC}"/>
              </a:ext>
            </a:extLst>
          </p:cNvPr>
          <p:cNvSpPr txBox="1"/>
          <p:nvPr/>
        </p:nvSpPr>
        <p:spPr>
          <a:xfrm>
            <a:off x="8928847" y="750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기능을 그대로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36853-4BEB-5580-63D7-4A060194578D}"/>
              </a:ext>
            </a:extLst>
          </p:cNvPr>
          <p:cNvCxnSpPr>
            <a:cxnSpLocks/>
          </p:cNvCxnSpPr>
          <p:nvPr/>
        </p:nvCxnSpPr>
        <p:spPr>
          <a:xfrm>
            <a:off x="5029200" y="626417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C20F4-A2A3-CB1B-FE06-2BE270BD9F4E}"/>
              </a:ext>
            </a:extLst>
          </p:cNvPr>
          <p:cNvSpPr/>
          <p:nvPr/>
        </p:nvSpPr>
        <p:spPr>
          <a:xfrm>
            <a:off x="2805952" y="5959376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91ADE-FA45-967A-B8B8-244683324D7F}"/>
              </a:ext>
            </a:extLst>
          </p:cNvPr>
          <p:cNvSpPr txBox="1"/>
          <p:nvPr/>
        </p:nvSpPr>
        <p:spPr>
          <a:xfrm>
            <a:off x="6324600" y="595937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공변반환타입으로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38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2CA790-5479-C9C2-B3DE-CE8291F9D984}"/>
              </a:ext>
            </a:extLst>
          </p:cNvPr>
          <p:cNvSpPr txBox="1"/>
          <p:nvPr/>
        </p:nvSpPr>
        <p:spPr>
          <a:xfrm>
            <a:off x="990600" y="1181100"/>
            <a:ext cx="1691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캐릭터의 위치정보도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Point position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위치정보도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나올수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있게 수정하자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좌표를 저장 할 수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있는타입이다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객체를 가지고 있다면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사용하여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객체는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만을 복사하게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지금 상태로는 원본 객체의 위치정보가 변경되면 복사된 객체의 위치정보도 같이 바뀌게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문제를 해결하기 위해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deptCopy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위치정보 역시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새로은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객체를 생성하여 복사 하도록 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"/>
            <a:ext cx="7574422" cy="982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181429"/>
            <a:ext cx="7574422" cy="98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924300"/>
            <a:ext cx="7467600" cy="3901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3924300"/>
            <a:ext cx="7467600" cy="39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100"/>
              </p:ext>
            </p:extLst>
          </p:nvPr>
        </p:nvGraphicFramePr>
        <p:xfrm>
          <a:off x="833511" y="40005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5429"/>
              </p:ext>
            </p:extLst>
          </p:nvPr>
        </p:nvGraphicFramePr>
        <p:xfrm>
          <a:off x="5405511" y="40005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26628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19431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28660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35738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36089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61075"/>
              </p:ext>
            </p:extLst>
          </p:nvPr>
        </p:nvGraphicFramePr>
        <p:xfrm>
          <a:off x="9753600" y="40123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18295"/>
              </p:ext>
            </p:extLst>
          </p:nvPr>
        </p:nvGraphicFramePr>
        <p:xfrm>
          <a:off x="14325600" y="40123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24342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26374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33452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24342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26509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32199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035338" y="63940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958711" y="64389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5581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1543" y="3113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2621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9630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47138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71630" y="1311668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50345" y="90568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8404470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96172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4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:a16="http://schemas.microsoft.com/office/drawing/2014/main" id="{FB82B1D5-5828-C585-FD06-46C4619C1854}"/>
              </a:ext>
            </a:extLst>
          </p:cNvPr>
          <p:cNvGrpSpPr/>
          <p:nvPr/>
        </p:nvGrpSpPr>
        <p:grpSpPr>
          <a:xfrm>
            <a:off x="11277600" y="48387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:a16="http://schemas.microsoft.com/office/drawing/2014/main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:a16="http://schemas.microsoft.com/office/drawing/2014/main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:a16="http://schemas.microsoft.com/office/drawing/2014/main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F62E2-A20B-BCE7-1687-7AC1301C57ED}"/>
              </a:ext>
            </a:extLst>
          </p:cNvPr>
          <p:cNvSpPr txBox="1"/>
          <p:nvPr/>
        </p:nvSpPr>
        <p:spPr>
          <a:xfrm>
            <a:off x="12146510" y="48123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가장 기본적인 클래스들을 모아둔 패키지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2" y="419100"/>
            <a:ext cx="8639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상수를 만들고 그 주소를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3696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9453186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비교연산자를 이용한 문자열 비교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38700"/>
            <a:ext cx="35760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93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9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4161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2103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6210300"/>
            <a:ext cx="1564788" cy="15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String.join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String.split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6289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14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057082"/>
            <a:ext cx="4282488" cy="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FB477-90E9-9773-A83F-B0013E3D54B9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String.indexOf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6429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037029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4CC90-F20F-FD3D-8CEE-4017700073EC}"/>
              </a:ext>
            </a:extLst>
          </p:cNvPr>
          <p:cNvSpPr txBox="1"/>
          <p:nvPr/>
        </p:nvSpPr>
        <p:spPr>
          <a:xfrm>
            <a:off x="1676400" y="1299943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32339-668A-A8A5-9EA9-776DDE523DF9}"/>
              </a:ext>
            </a:extLst>
          </p:cNvPr>
          <p:cNvSpPr txBox="1"/>
          <p:nvPr/>
        </p:nvSpPr>
        <p:spPr>
          <a:xfrm>
            <a:off x="1588698" y="14859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1937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76581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563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Warpper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3335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331"/>
              </p:ext>
            </p:extLst>
          </p:nvPr>
        </p:nvGraphicFramePr>
        <p:xfrm>
          <a:off x="6477000" y="27813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925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3164"/>
            <a:ext cx="3113649" cy="234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12" y="1648532"/>
            <a:ext cx="8619703" cy="8496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045" y="2181932"/>
            <a:ext cx="7431867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1686" y="1825011"/>
            <a:ext cx="77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4724400" y="4762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209800" y="876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난수를 생성 하는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429000" y="19431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97305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12763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3942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객체의주소가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같은지 비교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F34D1-E12F-DB8C-E053-8245F335C97F}"/>
              </a:ext>
            </a:extLst>
          </p:cNvPr>
          <p:cNvSpPr txBox="1"/>
          <p:nvPr/>
        </p:nvSpPr>
        <p:spPr>
          <a:xfrm>
            <a:off x="762000" y="5715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Math.abs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Math.min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249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4434114" cy="33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2497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39100"/>
            <a:ext cx="35027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2357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67300"/>
            <a:ext cx="169101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2100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341757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671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65277" y="6362700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833622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BigDecimal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628900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6819900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" y="8503503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68199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40538" y="7503229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934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271"/>
              </p:ext>
            </p:extLst>
          </p:nvPr>
        </p:nvGraphicFramePr>
        <p:xfrm>
          <a:off x="13944600" y="2933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3009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3204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967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6152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914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3543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3695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86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353300"/>
            <a:ext cx="3485685" cy="236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 &amp; 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057400" y="12573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162893" y="44577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743200" y="4660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92602" y="47603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6488695" y="44577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620366" y="4660900"/>
            <a:ext cx="273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9718404" y="47603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1277600" y="44577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353800" y="46609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2206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19431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36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4111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38481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32617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56306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307713"/>
            <a:ext cx="7805124" cy="1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500"/>
            <a:ext cx="4318713" cy="29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사용법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85158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66231" y="8287231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0051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26289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1736585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531620"/>
            <a:ext cx="636494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시간차 계산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3991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38900"/>
            <a:ext cx="14666742" cy="12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9055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943100"/>
            <a:ext cx="157325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430979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571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1623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3930252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05224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70" y="1924248"/>
            <a:ext cx="7593542" cy="4026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4248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272076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4143" y="248086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199" y="2305248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495" y="6336424"/>
            <a:ext cx="2971800" cy="307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48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3900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36957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D90A0D-480D-4A23-C3D3-722D02F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1455"/>
            <a:ext cx="1099149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E9178-C496-2BFF-EDE4-06D086532C2D}"/>
              </a:ext>
            </a:extLst>
          </p:cNvPr>
          <p:cNvSpPr txBox="1"/>
          <p:nvPr/>
        </p:nvSpPr>
        <p:spPr>
          <a:xfrm>
            <a:off x="2438400" y="6811322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A9EA1D-49D7-70CD-7689-65B8E41E39C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00" y="2232149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48A75-8D4F-9F3F-7BF4-1227F53D96AE}"/>
              </a:ext>
            </a:extLst>
          </p:cNvPr>
          <p:cNvSpPr txBox="1"/>
          <p:nvPr/>
        </p:nvSpPr>
        <p:spPr>
          <a:xfrm>
            <a:off x="12573000" y="254550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7A4561-AADC-B979-6E66-7C06B06846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67200" y="3366592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4682C-765A-F881-0FD7-B187ED3E408C}"/>
              </a:ext>
            </a:extLst>
          </p:cNvPr>
          <p:cNvSpPr txBox="1"/>
          <p:nvPr/>
        </p:nvSpPr>
        <p:spPr>
          <a:xfrm>
            <a:off x="5867400" y="367994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00B0E-36EC-5B58-B569-FCC2E40DA8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3000" y="1154043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913A5-F413-A35F-84C6-B6DB481CA006}"/>
              </a:ext>
            </a:extLst>
          </p:cNvPr>
          <p:cNvSpPr txBox="1"/>
          <p:nvPr/>
        </p:nvSpPr>
        <p:spPr>
          <a:xfrm>
            <a:off x="12039600" y="8001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128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658100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5981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727710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9149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4829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77800" y="19912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71402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1631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22743" y="3913882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00700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025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5819303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137877"/>
            <a:ext cx="10203805" cy="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30935</TotalTime>
  <Words>1531</Words>
  <Application>Microsoft Office PowerPoint</Application>
  <PresentationFormat>사용자 지정</PresentationFormat>
  <Paragraphs>398</Paragraphs>
  <Slides>108</Slides>
  <Notes>2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108</vt:i4>
      </vt:variant>
    </vt:vector>
  </HeadingPairs>
  <TitlesOfParts>
    <vt:vector size="11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2375</cp:revision>
  <cp:lastPrinted>2023-03-12T07:02:51Z</cp:lastPrinted>
  <dcterms:created xsi:type="dcterms:W3CDTF">2022-10-23T12:09:39Z</dcterms:created>
  <dcterms:modified xsi:type="dcterms:W3CDTF">2024-04-13T03:02:03Z</dcterms:modified>
</cp:coreProperties>
</file>