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7" r:id="rId14"/>
    <p:sldId id="621" r:id="rId15"/>
    <p:sldId id="618" r:id="rId16"/>
    <p:sldId id="620" r:id="rId17"/>
    <p:sldId id="623" r:id="rId18"/>
    <p:sldId id="625" r:id="rId19"/>
    <p:sldId id="622" r:id="rId20"/>
    <p:sldId id="626" r:id="rId21"/>
    <p:sldId id="627" r:id="rId22"/>
    <p:sldId id="663" r:id="rId23"/>
    <p:sldId id="661" r:id="rId24"/>
    <p:sldId id="665" r:id="rId25"/>
    <p:sldId id="662" r:id="rId26"/>
    <p:sldId id="664" r:id="rId27"/>
    <p:sldId id="666" r:id="rId28"/>
    <p:sldId id="667" r:id="rId29"/>
    <p:sldId id="281" r:id="rId30"/>
    <p:sldId id="638" r:id="rId31"/>
    <p:sldId id="629" r:id="rId32"/>
    <p:sldId id="630" r:id="rId33"/>
    <p:sldId id="631" r:id="rId34"/>
    <p:sldId id="632" r:id="rId35"/>
    <p:sldId id="633" r:id="rId36"/>
    <p:sldId id="624" r:id="rId37"/>
    <p:sldId id="634" r:id="rId38"/>
    <p:sldId id="635" r:id="rId39"/>
    <p:sldId id="628" r:id="rId40"/>
    <p:sldId id="374" r:id="rId41"/>
    <p:sldId id="642" r:id="rId42"/>
    <p:sldId id="668" r:id="rId43"/>
    <p:sldId id="637" r:id="rId44"/>
    <p:sldId id="640" r:id="rId45"/>
    <p:sldId id="641" r:id="rId46"/>
    <p:sldId id="669" r:id="rId47"/>
    <p:sldId id="670" r:id="rId48"/>
    <p:sldId id="643" r:id="rId49"/>
    <p:sldId id="644" r:id="rId50"/>
    <p:sldId id="645" r:id="rId51"/>
    <p:sldId id="646" r:id="rId52"/>
    <p:sldId id="647" r:id="rId53"/>
    <p:sldId id="648" r:id="rId54"/>
    <p:sldId id="652" r:id="rId55"/>
    <p:sldId id="649" r:id="rId56"/>
    <p:sldId id="650" r:id="rId57"/>
    <p:sldId id="651" r:id="rId58"/>
    <p:sldId id="655" r:id="rId59"/>
    <p:sldId id="658" r:id="rId60"/>
    <p:sldId id="656" r:id="rId61"/>
    <p:sldId id="657" r:id="rId62"/>
    <p:sldId id="659" r:id="rId63"/>
    <p:sldId id="660" r:id="rId64"/>
    <p:sldId id="275" r:id="rId6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45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2023-04-22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microsoft.com/office/2007/relationships/hdphoto" Target="../media/hdphoto2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microsoft.com/office/2007/relationships/hdphoto" Target="../media/hdphoto1.wdp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83011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6893211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386279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8019959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 또한 디폴트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부모의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58500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819088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419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274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937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6" y="3263808"/>
            <a:ext cx="2286000" cy="145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E40E7-B15E-9EA6-EFD8-4ED90FD02024}"/>
              </a:ext>
            </a:extLst>
          </p:cNvPr>
          <p:cNvSpPr txBox="1"/>
          <p:nvPr/>
        </p:nvSpPr>
        <p:spPr>
          <a:xfrm>
            <a:off x="6019800" y="6743700"/>
            <a:ext cx="566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8741145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5481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23944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59403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Oil , int speed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각각의 클래스에 맞게 적절히 만들자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66852"/>
            <a:ext cx="6923255" cy="2724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98" y="4466852"/>
            <a:ext cx="2338603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C5CAD3-6601-2262-55D4-98A13B1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299"/>
            <a:ext cx="7467600" cy="8668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7AF2DA-9563-061F-1C99-ED0CC1E6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28" y="533399"/>
            <a:ext cx="9617472" cy="3793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FE5FE-73A4-460A-C18F-2B34149F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95300"/>
            <a:ext cx="7467600" cy="8668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CCAE62-C79A-BA88-4EA8-6DC6F053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571500"/>
            <a:ext cx="9617472" cy="3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533400" y="571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67189"/>
              </p:ext>
            </p:extLst>
          </p:nvPr>
        </p:nvGraphicFramePr>
        <p:xfrm>
          <a:off x="10667999" y="235458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458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2" y="570738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4" y="7932419"/>
            <a:ext cx="6873355" cy="2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C8AD1C-41CC-C6CB-2FBA-8CFE37A7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676900"/>
            <a:ext cx="9448800" cy="4497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" y="28154"/>
            <a:ext cx="7413326" cy="5572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9" y="28154"/>
            <a:ext cx="8965979" cy="55725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A5602A-2EEA-8A84-7CBB-19F9A1938E18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609600" y="419100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98071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C42333-BA8B-4BAB-2ECA-18FB7ED2E539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2170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705756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2857500"/>
            <a:ext cx="9465501" cy="1794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CEF6A5-6668-1319-29CA-8C09BF2DE6ED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2583" y="7978244"/>
            <a:ext cx="160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467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90500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10287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5971737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265887" y="5779919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569812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배울때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자세히 알아보자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B1580-2560-3EFB-9783-0250AC7061CB}"/>
              </a:ext>
            </a:extLst>
          </p:cNvPr>
          <p:cNvSpPr txBox="1"/>
          <p:nvPr/>
        </p:nvSpPr>
        <p:spPr>
          <a:xfrm>
            <a:off x="457200" y="190500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오버라이딩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638426" y="1104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80745" y="11049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923064" y="11049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89270" y="13240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936206" y="13027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773026" y="13240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6" y="26289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745" y="26341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64" y="26289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4533900"/>
            <a:ext cx="9648038" cy="5638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566" y="4533900"/>
            <a:ext cx="7991234" cy="2657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229317" y="75819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DA09A-511A-C62F-A49A-C0D2F5C85280}"/>
              </a:ext>
            </a:extLst>
          </p:cNvPr>
          <p:cNvSpPr txBox="1"/>
          <p:nvPr/>
        </p:nvSpPr>
        <p:spPr>
          <a:xfrm>
            <a:off x="466726" y="212348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상속의 필요성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67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3422070"/>
            <a:ext cx="7703261" cy="3753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4" y="7265382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428" y="4229100"/>
            <a:ext cx="3327203" cy="27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06" y="734838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7292"/>
              </p:ext>
            </p:extLst>
          </p:nvPr>
        </p:nvGraphicFramePr>
        <p:xfrm>
          <a:off x="10823217" y="723900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0678"/>
              </p:ext>
            </p:extLst>
          </p:nvPr>
        </p:nvGraphicFramePr>
        <p:xfrm>
          <a:off x="14450729" y="1010171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869279" y="1384950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322203" y="2290331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0D54C75-06DF-34FA-8EDF-E83767E9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20" y="3991125"/>
            <a:ext cx="6705600" cy="536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B05053-8289-1F9F-8B7E-B347B93D526D}"/>
              </a:ext>
            </a:extLst>
          </p:cNvPr>
          <p:cNvSpPr txBox="1"/>
          <p:nvPr/>
        </p:nvSpPr>
        <p:spPr>
          <a:xfrm>
            <a:off x="9144000" y="5981982"/>
            <a:ext cx="812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상속받은 멤버변수들은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멤버변수와는 별개로 생성된다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11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72100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76431B-D934-06E0-D1E3-0E075F075268}"/>
              </a:ext>
            </a:extLst>
          </p:cNvPr>
          <p:cNvSpPr/>
          <p:nvPr/>
        </p:nvSpPr>
        <p:spPr>
          <a:xfrm>
            <a:off x="10972800" y="2781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1AE14-5BBD-D158-4A4F-5453EBE64075}"/>
              </a:ext>
            </a:extLst>
          </p:cNvPr>
          <p:cNvSpPr/>
          <p:nvPr/>
        </p:nvSpPr>
        <p:spPr>
          <a:xfrm>
            <a:off x="11001829" y="4076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쓸수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EDEF3-5CEF-1DEF-7041-9792E36A7114}"/>
              </a:ext>
            </a:extLst>
          </p:cNvPr>
          <p:cNvSpPr txBox="1"/>
          <p:nvPr/>
        </p:nvSpPr>
        <p:spPr>
          <a:xfrm>
            <a:off x="3048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" y="1204740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587255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70A1-BF0A-20F1-C0FB-CC68E1B4BF72}"/>
              </a:ext>
            </a:extLst>
          </p:cNvPr>
          <p:cNvSpPr/>
          <p:nvPr/>
        </p:nvSpPr>
        <p:spPr>
          <a:xfrm>
            <a:off x="1904999" y="5632654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B2D5D-08A1-E2A7-6615-3A23064A4AC6}"/>
              </a:ext>
            </a:extLst>
          </p:cNvPr>
          <p:cNvSpPr txBox="1"/>
          <p:nvPr/>
        </p:nvSpPr>
        <p:spPr>
          <a:xfrm>
            <a:off x="5131125" y="5567751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86924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953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910" y="4953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포함하는 섯다카드 한벌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(SutdaDeck)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정의한 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담는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초기화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단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섯다카드는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숫자가 적힌 카드가 한 쌍식 있고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1,3,8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경우 둘      중의 한장은 광이어야 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SutdaCard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인스턴스변수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isKwang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24900"/>
            <a:ext cx="9109166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14700"/>
            <a:ext cx="9764486" cy="525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2552700"/>
            <a:ext cx="7086600" cy="7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228600" y="1319867"/>
            <a:ext cx="173736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다음에 정의된 새로운 메서드를 추가하고 테스트 하시오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shuffle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카드의 위치를 뒤섞는다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없음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지정된 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index,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랜덤위치의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없음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2156"/>
            <a:ext cx="11042572" cy="6899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들어갈 카드객체를 만들어 넣는다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23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출력한다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015"/>
            <a:ext cx="7162800" cy="759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758190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293015"/>
            <a:ext cx="8331032" cy="19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7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0.0~0.9999…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랜덤한수를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* 20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하면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0~19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676899"/>
            <a:ext cx="9296400" cy="435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1113692" y="40005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shuffle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구현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부터 끝까지 순차적으로 랜덤한 위치의 카드와 서로 맞바꾸면서 카드의 순서를 뒤섞는다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331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매개변수가 있는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매개변수에 해당하는 위치의 카드를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음수이거나 가진 카드의 숫자보다 클경우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돌려주는 필터링을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0167"/>
            <a:ext cx="9973168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14400" y="608082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위치의 카드를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이때 기존에 만들어둔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55" y="7423277"/>
            <a:ext cx="11992172" cy="28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2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23310</TotalTime>
  <Words>969</Words>
  <Application>Microsoft Office PowerPoint</Application>
  <PresentationFormat>사용자 지정</PresentationFormat>
  <Paragraphs>218</Paragraphs>
  <Slides>64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1075</cp:revision>
  <cp:lastPrinted>2023-02-25T14:08:21Z</cp:lastPrinted>
  <dcterms:created xsi:type="dcterms:W3CDTF">2022-10-23T12:09:39Z</dcterms:created>
  <dcterms:modified xsi:type="dcterms:W3CDTF">2023-04-22T03:00:48Z</dcterms:modified>
</cp:coreProperties>
</file>