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516" r:id="rId5"/>
    <p:sldId id="496" r:id="rId6"/>
    <p:sldId id="485" r:id="rId7"/>
    <p:sldId id="515" r:id="rId8"/>
    <p:sldId id="469" r:id="rId9"/>
    <p:sldId id="498" r:id="rId10"/>
    <p:sldId id="484" r:id="rId11"/>
    <p:sldId id="499" r:id="rId12"/>
    <p:sldId id="500" r:id="rId13"/>
    <p:sldId id="374" r:id="rId14"/>
    <p:sldId id="481" r:id="rId15"/>
    <p:sldId id="505" r:id="rId16"/>
    <p:sldId id="508" r:id="rId17"/>
    <p:sldId id="480" r:id="rId18"/>
    <p:sldId id="509" r:id="rId19"/>
    <p:sldId id="507" r:id="rId20"/>
    <p:sldId id="510" r:id="rId21"/>
    <p:sldId id="486" r:id="rId22"/>
    <p:sldId id="511" r:id="rId23"/>
    <p:sldId id="512" r:id="rId24"/>
    <p:sldId id="506" r:id="rId25"/>
    <p:sldId id="513" r:id="rId26"/>
    <p:sldId id="385" r:id="rId27"/>
    <p:sldId id="482" r:id="rId28"/>
    <p:sldId id="517" r:id="rId29"/>
    <p:sldId id="489" r:id="rId30"/>
    <p:sldId id="514" r:id="rId31"/>
    <p:sldId id="491" r:id="rId32"/>
    <p:sldId id="488" r:id="rId33"/>
    <p:sldId id="492" r:id="rId34"/>
    <p:sldId id="275" r:id="rId35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2024-03-09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2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7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8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microsoft.com/office/2007/relationships/hdphoto" Target="../media/hdphoto6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B4A8C-50DE-F53E-3772-6A38DC3A6433}"/>
              </a:ext>
            </a:extLst>
          </p:cNvPr>
          <p:cNvSpPr txBox="1"/>
          <p:nvPr/>
        </p:nvSpPr>
        <p:spPr>
          <a:xfrm>
            <a:off x="609600" y="1333500"/>
            <a:ext cx="14097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서로 다른 정수를 입력 받아 최대값을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입력해도 되어야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24DD58-EB34-2CF3-679C-A44BAE4C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0" y="6443815"/>
            <a:ext cx="3733800" cy="2357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338165-3415-4373-D05D-C7930059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65630"/>
            <a:ext cx="9989520" cy="61354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338165-3415-4373-D05D-C7930059FE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774"/>
          <a:stretch/>
        </p:blipFill>
        <p:spPr>
          <a:xfrm>
            <a:off x="914399" y="5531337"/>
            <a:ext cx="10002093" cy="3269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E28A7E-6BCF-B0AA-77A2-41D203BDDED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5FB640-9462-E531-79BF-C269A2772FF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2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BCF0663-63AF-ED2B-6371-E9DF02EC5928}"/>
              </a:ext>
            </a:extLst>
          </p:cNvPr>
          <p:cNvSpPr txBox="1"/>
          <p:nvPr/>
        </p:nvSpPr>
        <p:spPr>
          <a:xfrm>
            <a:off x="838200" y="9095482"/>
            <a:ext cx="18116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방법은 구현은 쉽지만 </a:t>
            </a:r>
            <a:r>
              <a:rPr lang="ko-KR" altLang="en-US" sz="32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비교해야할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숫자가 늘어날수록 조건문이 복잡해 진다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좀더 나은 방법은 다음장을 참고하도록 하자</a:t>
            </a:r>
            <a:endParaRPr lang="en-US" altLang="ko-KR" sz="32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3AB482-869F-F4FD-F10D-CC5AB438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977563"/>
            <a:ext cx="10744200" cy="8073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D3864F-8589-1FEC-ACA3-A4FF96E34022}"/>
              </a:ext>
            </a:extLst>
          </p:cNvPr>
          <p:cNvSpPr txBox="1"/>
          <p:nvPr/>
        </p:nvSpPr>
        <p:spPr>
          <a:xfrm>
            <a:off x="6858000" y="3555712"/>
            <a:ext cx="556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크면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F77559A-17B9-C437-66AF-491430DBC6CE}"/>
              </a:ext>
            </a:extLst>
          </p:cNvPr>
          <p:cNvCxnSpPr>
            <a:cxnSpLocks/>
          </p:cNvCxnSpPr>
          <p:nvPr/>
        </p:nvCxnSpPr>
        <p:spPr>
          <a:xfrm>
            <a:off x="4953000" y="38481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27D189-06BD-6C31-84B4-A85FE69EA64E}"/>
              </a:ext>
            </a:extLst>
          </p:cNvPr>
          <p:cNvSpPr/>
          <p:nvPr/>
        </p:nvSpPr>
        <p:spPr>
          <a:xfrm>
            <a:off x="152400" y="3607087"/>
            <a:ext cx="480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7B9C19-680A-C873-2A94-73146924267D}"/>
              </a:ext>
            </a:extLst>
          </p:cNvPr>
          <p:cNvSpPr txBox="1"/>
          <p:nvPr/>
        </p:nvSpPr>
        <p:spPr>
          <a:xfrm>
            <a:off x="11139714" y="1333499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제일 단순한 방법은 모든 경우의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수를 다 적는 것이다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우선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대소비교 먼저 진행을 하고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비교를 하면 끝난다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27CB9-CDA6-90B1-CE69-063F591C6A09}"/>
              </a:ext>
            </a:extLst>
          </p:cNvPr>
          <p:cNvSpPr txBox="1"/>
          <p:nvPr/>
        </p:nvSpPr>
        <p:spPr>
          <a:xfrm>
            <a:off x="7848600" y="6112618"/>
            <a:ext cx="11284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크면서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보다도 크면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최대값이다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E05543-12E4-468B-2E00-3A384AA33827}"/>
              </a:ext>
            </a:extLst>
          </p:cNvPr>
          <p:cNvCxnSpPr>
            <a:cxnSpLocks/>
          </p:cNvCxnSpPr>
          <p:nvPr/>
        </p:nvCxnSpPr>
        <p:spPr>
          <a:xfrm>
            <a:off x="5784575" y="4622513"/>
            <a:ext cx="2673625" cy="1490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D279F6-EB4C-90B5-D226-DD49D3A82BDA}"/>
              </a:ext>
            </a:extLst>
          </p:cNvPr>
          <p:cNvSpPr/>
          <p:nvPr/>
        </p:nvSpPr>
        <p:spPr>
          <a:xfrm>
            <a:off x="983975" y="4381500"/>
            <a:ext cx="480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39E95-6F3F-F54C-5536-B83D7A85E05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2955BA-3A02-BF71-D5DC-BD4A4B98D33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3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6ABBC4A-7546-62EA-CB73-1B490163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21514"/>
            <a:ext cx="9220200" cy="633679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6BD329-418E-D449-4240-9C309D7F8A6A}"/>
              </a:ext>
            </a:extLst>
          </p:cNvPr>
          <p:cNvCxnSpPr>
            <a:cxnSpLocks/>
          </p:cNvCxnSpPr>
          <p:nvPr/>
        </p:nvCxnSpPr>
        <p:spPr>
          <a:xfrm flipV="1">
            <a:off x="7083301" y="4133564"/>
            <a:ext cx="1679699" cy="533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313DF0-2ED1-B22D-DB8B-35DAEF2B4384}"/>
              </a:ext>
            </a:extLst>
          </p:cNvPr>
          <p:cNvSpPr/>
          <p:nvPr/>
        </p:nvSpPr>
        <p:spPr>
          <a:xfrm>
            <a:off x="2971800" y="4517681"/>
            <a:ext cx="404519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9B418-CC96-6BDB-C87E-78A287D2EDA5}"/>
              </a:ext>
            </a:extLst>
          </p:cNvPr>
          <p:cNvSpPr txBox="1"/>
          <p:nvPr/>
        </p:nvSpPr>
        <p:spPr>
          <a:xfrm>
            <a:off x="8763000" y="3264386"/>
            <a:ext cx="990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가장높은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값이라고 보고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CCC433-3964-434B-9EA6-3FC70EF0223E}"/>
              </a:ext>
            </a:extLst>
          </p:cNvPr>
          <p:cNvCxnSpPr>
            <a:cxnSpLocks/>
          </p:cNvCxnSpPr>
          <p:nvPr/>
        </p:nvCxnSpPr>
        <p:spPr>
          <a:xfrm>
            <a:off x="7083301" y="5492295"/>
            <a:ext cx="2060699" cy="2546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200A40-E95F-F9E2-4ACF-C19C0E27C3FE}"/>
              </a:ext>
            </a:extLst>
          </p:cNvPr>
          <p:cNvSpPr/>
          <p:nvPr/>
        </p:nvSpPr>
        <p:spPr>
          <a:xfrm>
            <a:off x="2971800" y="5343004"/>
            <a:ext cx="404519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320251-90FF-053C-E234-44C58E77992E}"/>
              </a:ext>
            </a:extLst>
          </p:cNvPr>
          <p:cNvSpPr txBox="1"/>
          <p:nvPr/>
        </p:nvSpPr>
        <p:spPr>
          <a:xfrm>
            <a:off x="609600" y="8034397"/>
            <a:ext cx="1744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가진게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있다면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값을 대입한다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식으로 모든 수들을 비교 해보면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그 중에서 가장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가지게 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방법은 숫자가 늘어나도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늘어나게 되며 코드가 복잡하지 않다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거기다가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다음장에서 배울 반복문을 이용한다면 더더욱 간단한 알고리즘이 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B8921-B68A-5D62-0EF5-7F937C16455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DB1458-DCC6-D0EE-2109-E8D90ED629E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0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249400" y="5254704"/>
            <a:ext cx="3223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1143000" y="368046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~ 0.999… </a:t>
            </a:r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랜덤하게 생성한다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43100"/>
            <a:ext cx="8068235" cy="1143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2705100"/>
            <a:ext cx="1600200" cy="1128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96200" y="2247997"/>
            <a:ext cx="609600" cy="457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3393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0~14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수가 나온다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610100" y="2214586"/>
            <a:ext cx="2857500" cy="490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610100" y="2712182"/>
            <a:ext cx="1264334" cy="1121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C37171-10C8-9D70-5551-3C049E74A11C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랜덤숫자 만들기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DC0DFE9-355D-A4C7-DCBF-A388F99D018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5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3805F-E992-B7A8-2934-2FC49E67C3C5}"/>
              </a:ext>
            </a:extLst>
          </p:cNvPr>
          <p:cNvSpPr txBox="1"/>
          <p:nvPr/>
        </p:nvSpPr>
        <p:spPr>
          <a:xfrm>
            <a:off x="495300" y="1133543"/>
            <a:ext cx="172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“,2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 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 할 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B27C8-600F-4D7C-C82C-7D6CAA75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16371"/>
            <a:ext cx="8305800" cy="7046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A12690-D245-9B02-B7DC-BCC6CBF81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3023698"/>
            <a:ext cx="4038600" cy="39198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2FFD0F-147C-91AB-44A1-DF0934003C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29197" b="9166"/>
          <a:stretch/>
        </p:blipFill>
        <p:spPr>
          <a:xfrm>
            <a:off x="2286000" y="4573773"/>
            <a:ext cx="8305800" cy="4343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6173E2-DF53-19FC-18D6-DA283CE33F0C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5CBD10-2F98-ED2A-5CBF-10461868AFF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2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BFF9CD2-189A-3FD7-5442-822E5BF5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09700"/>
            <a:ext cx="8305800" cy="704672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289216-E08D-C4FD-20AC-55D8DB1E7956}"/>
              </a:ext>
            </a:extLst>
          </p:cNvPr>
          <p:cNvCxnSpPr>
            <a:cxnSpLocks/>
          </p:cNvCxnSpPr>
          <p:nvPr/>
        </p:nvCxnSpPr>
        <p:spPr>
          <a:xfrm>
            <a:off x="4724400" y="378368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777B61-DA32-31D9-0FA4-DFAE8FA804C9}"/>
              </a:ext>
            </a:extLst>
          </p:cNvPr>
          <p:cNvSpPr/>
          <p:nvPr/>
        </p:nvSpPr>
        <p:spPr>
          <a:xfrm>
            <a:off x="2650834" y="3478881"/>
            <a:ext cx="19973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E086D-D2D0-BBFD-5037-4640C2EDF1C2}"/>
              </a:ext>
            </a:extLst>
          </p:cNvPr>
          <p:cNvSpPr txBox="1"/>
          <p:nvPr/>
        </p:nvSpPr>
        <p:spPr>
          <a:xfrm>
            <a:off x="6573320" y="3289750"/>
            <a:ext cx="961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24D650-8885-7694-0C5A-0F28B3D8D4F5}"/>
              </a:ext>
            </a:extLst>
          </p:cNvPr>
          <p:cNvCxnSpPr>
            <a:cxnSpLocks/>
          </p:cNvCxnSpPr>
          <p:nvPr/>
        </p:nvCxnSpPr>
        <p:spPr>
          <a:xfrm>
            <a:off x="5478154" y="473930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F4A7E2-1055-4636-3150-41C63484E849}"/>
              </a:ext>
            </a:extLst>
          </p:cNvPr>
          <p:cNvSpPr/>
          <p:nvPr/>
        </p:nvSpPr>
        <p:spPr>
          <a:xfrm>
            <a:off x="3404588" y="4434501"/>
            <a:ext cx="19973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9EE72B-C3CD-D8E9-58D3-6A37743EF9B0}"/>
              </a:ext>
            </a:extLst>
          </p:cNvPr>
          <p:cNvSpPr txBox="1"/>
          <p:nvPr/>
        </p:nvSpPr>
        <p:spPr>
          <a:xfrm>
            <a:off x="7543800" y="4360108"/>
            <a:ext cx="9617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없다면 아래부터는 값이 일치하지 않아도 무조건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FBBAB-F43B-95EF-3A72-F14AC94D5BF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1FD33D-BFD5-52BE-6EEA-C06C6865079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5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762000" y="1232077"/>
            <a:ext cx="172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월을 입력 받아 어떤 계절인지 출력해보자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=&gt; 3,4,5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여름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=&gt;6,7,8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가을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=&gt;9,10,11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겨울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=&gt;12,1,2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2977085"/>
            <a:ext cx="3177541" cy="1385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BBEB9C-C11F-928E-CB43-01DA3E43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57500"/>
            <a:ext cx="7543800" cy="70607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A27AA4-77E7-308B-4C59-70BAD1A0DF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24201"/>
          <a:stretch/>
        </p:blipFill>
        <p:spPr>
          <a:xfrm>
            <a:off x="914400" y="4610100"/>
            <a:ext cx="7543800" cy="53520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18A3B7-373B-2B11-1A9B-FB871633D60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09621B-0D61-5EB2-BE40-02DA1F67133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1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B2E1C03-B358-4F1B-A3FD-5FA9B79F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5" y="1132716"/>
            <a:ext cx="7543800" cy="706077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A6EDC8-9B65-E1D2-227B-96AFF7F3869C}"/>
              </a:ext>
            </a:extLst>
          </p:cNvPr>
          <p:cNvCxnSpPr>
            <a:cxnSpLocks/>
          </p:cNvCxnSpPr>
          <p:nvPr/>
        </p:nvCxnSpPr>
        <p:spPr>
          <a:xfrm>
            <a:off x="4724400" y="378368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4A3E8C-0163-2808-1846-B41D73DFDEFC}"/>
              </a:ext>
            </a:extLst>
          </p:cNvPr>
          <p:cNvSpPr/>
          <p:nvPr/>
        </p:nvSpPr>
        <p:spPr>
          <a:xfrm>
            <a:off x="2971800" y="3478881"/>
            <a:ext cx="13448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7727E-FF28-5165-9C73-AEE66EA5316A}"/>
              </a:ext>
            </a:extLst>
          </p:cNvPr>
          <p:cNvSpPr txBox="1"/>
          <p:nvPr/>
        </p:nvSpPr>
        <p:spPr>
          <a:xfrm>
            <a:off x="6573320" y="3289750"/>
            <a:ext cx="961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에는 여러 개의 값을 동시에 줄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82924-AED8-A3CE-CB19-53A03CFBAED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0F5F2AC-70F8-395F-3265-3A8D17EA158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9858FD-849C-90C4-2BB9-9B56D6B56DE2}"/>
              </a:ext>
            </a:extLst>
          </p:cNvPr>
          <p:cNvSpPr txBox="1"/>
          <p:nvPr/>
        </p:nvSpPr>
        <p:spPr>
          <a:xfrm>
            <a:off x="838200" y="990600"/>
            <a:ext cx="17449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switch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만들어보자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B48D38-9C77-4875-ACB4-4AC23CDB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1943100"/>
            <a:ext cx="7543800" cy="80059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6E31F9-944D-D969-6874-53781DF1A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19036"/>
          <a:stretch/>
        </p:blipFill>
        <p:spPr>
          <a:xfrm>
            <a:off x="8724900" y="3467100"/>
            <a:ext cx="7543800" cy="6481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4C593B-B67F-D575-2978-C61D05D8030B}"/>
              </a:ext>
            </a:extLst>
          </p:cNvPr>
          <p:cNvSpPr txBox="1"/>
          <p:nvPr/>
        </p:nvSpPr>
        <p:spPr>
          <a:xfrm>
            <a:off x="-228600" y="5410200"/>
            <a:ext cx="9372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스위치는 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score&gt;=80 &amp;&amp;score&lt;90</a:t>
            </a:r>
          </a:p>
          <a:p>
            <a:pPr lvl="1"/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처럼 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Boolean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타입으로 반환되는</a:t>
            </a:r>
            <a:endParaRPr lang="en-US" altLang="ko-KR" sz="32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1"/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조건식은 사용 할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27FBD-FBE4-8DA5-061E-3ED27BE2A6D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02AAB96-EDEA-6827-964B-61852A0CCD4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91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조건문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BF9905-D647-FA28-0959-24B2B754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500"/>
            <a:ext cx="7543800" cy="80059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3151ED-B84D-D636-C6D3-E7BF7500AB30}"/>
              </a:ext>
            </a:extLst>
          </p:cNvPr>
          <p:cNvCxnSpPr>
            <a:cxnSpLocks/>
          </p:cNvCxnSpPr>
          <p:nvPr/>
        </p:nvCxnSpPr>
        <p:spPr>
          <a:xfrm flipV="1">
            <a:off x="3581400" y="3086100"/>
            <a:ext cx="3657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FAA7D-B457-7704-FD49-B4213A904E92}"/>
              </a:ext>
            </a:extLst>
          </p:cNvPr>
          <p:cNvSpPr/>
          <p:nvPr/>
        </p:nvSpPr>
        <p:spPr>
          <a:xfrm>
            <a:off x="990600" y="2857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3962A-F261-EB83-B647-7A61BF9D0590}"/>
              </a:ext>
            </a:extLst>
          </p:cNvPr>
          <p:cNvSpPr txBox="1"/>
          <p:nvPr/>
        </p:nvSpPr>
        <p:spPr>
          <a:xfrm>
            <a:off x="7566284" y="2247900"/>
            <a:ext cx="10569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switc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문은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문처럼 </a:t>
            </a:r>
            <a:r>
              <a:rPr lang="en-US" altLang="ko-KR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boolean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값을 쓸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 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따라서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문에서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num&gt;=90 &amp;&amp; num=&lt;100 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같은 수식은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하지만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나누어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의자리만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가져온뒤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비교를하면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같은 효과를 낼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B7C5B-0C62-7AAB-10D4-704357123891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66F6C5-AF6C-F91D-A331-1CB15972289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2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253253" y="1159477"/>
            <a:ext cx="1775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숫자를 생성하여 가위바위보 게임을 만들자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 할 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int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가위바위보를 진행하며 가위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:1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바위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2: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:3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computer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랜덤으로 숫자를 얻으며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사용자로부터 키보드로 입력을 받는다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E258CE-9842-998C-54CF-66664083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314700"/>
            <a:ext cx="10002741" cy="23083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4A0D32-700F-FF4C-7C53-6C0923EE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645066"/>
            <a:ext cx="8427176" cy="4004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E0C9D7-F6DA-4220-92FB-25CE79236C2C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A94096E-FA85-702F-D2BC-3845B3D0285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82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82761F-F8A0-6912-1A1E-82F8A792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6162"/>
            <a:ext cx="16099794" cy="492793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C50FEC7-8DD3-3B9B-2070-C53171490A08}"/>
              </a:ext>
            </a:extLst>
          </p:cNvPr>
          <p:cNvCxnSpPr>
            <a:cxnSpLocks/>
          </p:cNvCxnSpPr>
          <p:nvPr/>
        </p:nvCxnSpPr>
        <p:spPr>
          <a:xfrm>
            <a:off x="86106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B6EE03-B609-A16B-08AB-D7CE385BE4DB}"/>
              </a:ext>
            </a:extLst>
          </p:cNvPr>
          <p:cNvSpPr/>
          <p:nvPr/>
        </p:nvSpPr>
        <p:spPr>
          <a:xfrm>
            <a:off x="1295400" y="3162299"/>
            <a:ext cx="7315200" cy="1904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33BE9-AD65-C607-3BD3-F5DFD548E68D}"/>
              </a:ext>
            </a:extLst>
          </p:cNvPr>
          <p:cNvSpPr txBox="1"/>
          <p:nvPr/>
        </p:nvSpPr>
        <p:spPr>
          <a:xfrm>
            <a:off x="9906000" y="31623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유저로부터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입력받은값을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유효성 체크를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4852433-CCE1-906B-CB76-6F15FB97E63A}"/>
              </a:ext>
            </a:extLst>
          </p:cNvPr>
          <p:cNvCxnSpPr>
            <a:cxnSpLocks/>
          </p:cNvCxnSpPr>
          <p:nvPr/>
        </p:nvCxnSpPr>
        <p:spPr>
          <a:xfrm>
            <a:off x="9906000" y="5676900"/>
            <a:ext cx="3810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EB80A1-C4F6-4B69-0D5D-4B90C7129D7F}"/>
              </a:ext>
            </a:extLst>
          </p:cNvPr>
          <p:cNvSpPr/>
          <p:nvPr/>
        </p:nvSpPr>
        <p:spPr>
          <a:xfrm>
            <a:off x="6324600" y="5233522"/>
            <a:ext cx="7086600" cy="443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91B72-C177-F294-9185-D54787810206}"/>
              </a:ext>
            </a:extLst>
          </p:cNvPr>
          <p:cNvSpPr txBox="1"/>
          <p:nvPr/>
        </p:nvSpPr>
        <p:spPr>
          <a:xfrm>
            <a:off x="8763000" y="744332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이용해도 되지만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간단히 표현도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1FD16-D1B3-D03F-55E9-145D6099B59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CF35B63-5ABA-C5D8-FC71-2D144E99932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00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22D48C7-7860-0870-C417-7E8C8AEA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067043"/>
            <a:ext cx="9606480" cy="86484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F1A5D5-5E80-1166-ED34-441D9E0C797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710880" y="2870780"/>
            <a:ext cx="3652320" cy="1505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DAAB16-C031-A1C5-23C2-D29262057092}"/>
              </a:ext>
            </a:extLst>
          </p:cNvPr>
          <p:cNvSpPr/>
          <p:nvPr/>
        </p:nvSpPr>
        <p:spPr>
          <a:xfrm>
            <a:off x="5263080" y="256598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DE591-D9A9-D7C7-BD77-90F8D65BC3CB}"/>
              </a:ext>
            </a:extLst>
          </p:cNvPr>
          <p:cNvSpPr txBox="1"/>
          <p:nvPr/>
        </p:nvSpPr>
        <p:spPr>
          <a:xfrm>
            <a:off x="10363200" y="3499103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중첩스위치문이기에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유저가 가위 이면서 컴퓨터가 가위인 경우에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C8D5D-4C31-1B0A-BDC8-9308F4B6D554}"/>
              </a:ext>
            </a:extLst>
          </p:cNvPr>
          <p:cNvSpPr txBox="1"/>
          <p:nvPr/>
        </p:nvSpPr>
        <p:spPr>
          <a:xfrm>
            <a:off x="3810000" y="9341703"/>
            <a:ext cx="1516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이중스위치 문을 이용해 모든 케이스를 다 적어주었다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270C9-1889-F782-B3AA-57C27F8CABB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656F11-6DCD-2005-F5FE-E892A19D786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10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5BDDF-B1C2-A3AC-A824-3A8DAA1C6A9B}"/>
              </a:ext>
            </a:extLst>
          </p:cNvPr>
          <p:cNvSpPr txBox="1"/>
          <p:nvPr/>
        </p:nvSpPr>
        <p:spPr>
          <a:xfrm>
            <a:off x="283029" y="1249510"/>
            <a:ext cx="1775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문제에서 승패를 판단 할 때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 없이 하나만 사용하도록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변경하시오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7EF835-BDB2-CD03-947C-8089CA72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90975"/>
            <a:ext cx="9460073" cy="824093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8DED13A-0BAB-602F-9298-237AC9C2E6F8}"/>
              </a:ext>
            </a:extLst>
          </p:cNvPr>
          <p:cNvCxnSpPr>
            <a:cxnSpLocks/>
          </p:cNvCxnSpPr>
          <p:nvPr/>
        </p:nvCxnSpPr>
        <p:spPr>
          <a:xfrm>
            <a:off x="7010400" y="69553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B8FA12-2DC8-AAD4-F4CA-7B5D92845C63}"/>
              </a:ext>
            </a:extLst>
          </p:cNvPr>
          <p:cNvSpPr/>
          <p:nvPr/>
        </p:nvSpPr>
        <p:spPr>
          <a:xfrm>
            <a:off x="4419600" y="6650506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6EB30-ECFB-4789-9D83-33B40494F6B0}"/>
              </a:ext>
            </a:extLst>
          </p:cNvPr>
          <p:cNvSpPr txBox="1"/>
          <p:nvPr/>
        </p:nvSpPr>
        <p:spPr>
          <a:xfrm>
            <a:off x="8534400" y="6507541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적는 대신 빼기 연산을 하면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승패에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대한 일정한 규칙이 발생한다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4F9B02-8DFF-BEC3-C7C9-89B534A1047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E9EAB71-32CF-AF18-2110-D5A17126ABB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66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85C56B1-A71E-7D20-3DCC-21152A93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05100"/>
            <a:ext cx="12316407" cy="571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FDD0D33-0AA3-759A-0004-0B6B0B1530DC}"/>
              </a:ext>
            </a:extLst>
          </p:cNvPr>
          <p:cNvCxnSpPr>
            <a:cxnSpLocks/>
          </p:cNvCxnSpPr>
          <p:nvPr/>
        </p:nvCxnSpPr>
        <p:spPr>
          <a:xfrm flipV="1">
            <a:off x="4572000" y="1991470"/>
            <a:ext cx="2286000" cy="866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665507-8212-7A52-1033-DE766BF673CB}"/>
              </a:ext>
            </a:extLst>
          </p:cNvPr>
          <p:cNvSpPr/>
          <p:nvPr/>
        </p:nvSpPr>
        <p:spPr>
          <a:xfrm>
            <a:off x="1371600" y="2857499"/>
            <a:ext cx="4800600" cy="5333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E77C6-C8F8-05FD-584D-4E5BED7FD76F}"/>
              </a:ext>
            </a:extLst>
          </p:cNvPr>
          <p:cNvSpPr txBox="1"/>
          <p:nvPr/>
        </p:nvSpPr>
        <p:spPr>
          <a:xfrm>
            <a:off x="7162800" y="1403002"/>
            <a:ext cx="10086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다 적어서 정보를 시각화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규칙을  쉽게 발견하기 위해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EA53A6-759F-2B96-43A3-62F69FDBC3E7}"/>
              </a:ext>
            </a:extLst>
          </p:cNvPr>
          <p:cNvCxnSpPr>
            <a:cxnSpLocks/>
          </p:cNvCxnSpPr>
          <p:nvPr/>
        </p:nvCxnSpPr>
        <p:spPr>
          <a:xfrm>
            <a:off x="9906000" y="3527195"/>
            <a:ext cx="1371600" cy="4994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F43B63-2E91-0190-899C-C96E126342B7}"/>
              </a:ext>
            </a:extLst>
          </p:cNvPr>
          <p:cNvSpPr/>
          <p:nvPr/>
        </p:nvSpPr>
        <p:spPr>
          <a:xfrm>
            <a:off x="8229600" y="2963705"/>
            <a:ext cx="3276600" cy="563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4A52D-5819-89F8-696E-2B8E626089C1}"/>
              </a:ext>
            </a:extLst>
          </p:cNvPr>
          <p:cNvSpPr txBox="1"/>
          <p:nvPr/>
        </p:nvSpPr>
        <p:spPr>
          <a:xfrm>
            <a:off x="2351641" y="8623637"/>
            <a:ext cx="1532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여러가지 케이스 별로 적어보며 규칙을 발견한다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심플한것으로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56A8C5-1C75-4C40-FE1F-FBA2EFA90EE9}"/>
              </a:ext>
            </a:extLst>
          </p:cNvPr>
          <p:cNvSpPr txBox="1"/>
          <p:nvPr/>
        </p:nvSpPr>
        <p:spPr>
          <a:xfrm>
            <a:off x="2351641" y="9602569"/>
            <a:ext cx="150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발견한 규칙을 코드로 구현한다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EAF9B4-A74E-FC93-AA78-41BAD89992F1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02B8857-AEA9-C11D-A4D1-80C05EB2283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6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852276" y="1192895"/>
            <a:ext cx="1146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정수를 입력 받아 양수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0 ,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구분하여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7782430"/>
            <a:ext cx="5063181" cy="22378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93" y="7830970"/>
            <a:ext cx="3942691" cy="22481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AD60B3-A001-B656-EBBF-DA0938B8F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909" y="1927234"/>
            <a:ext cx="7915453" cy="5153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3B7C7A-E24B-7F8F-B2F0-C6A4DE0511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3"/>
                    </a14:imgEffect>
                  </a14:imgLayer>
                </a14:imgProps>
              </a:ext>
            </a:extLst>
          </a:blip>
          <a:srcRect t="45836"/>
          <a:stretch/>
        </p:blipFill>
        <p:spPr>
          <a:xfrm>
            <a:off x="2057400" y="4305300"/>
            <a:ext cx="7915453" cy="2791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6A7E39-A339-A041-B02D-2FCB1BB1149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63A5E4-0F3D-75A3-4353-60F79985EF3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E84572-6498-8589-B5B3-476D533C6A3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8680333-AA15-88AE-A776-AFEFAD87CFB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85E476B-C241-3FA7-5562-41C39DA9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09" y="1927234"/>
            <a:ext cx="9429091" cy="6139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DB0BBC-0027-1043-8120-73D56E541277}"/>
              </a:ext>
            </a:extLst>
          </p:cNvPr>
          <p:cNvSpPr txBox="1"/>
          <p:nvPr/>
        </p:nvSpPr>
        <p:spPr>
          <a:xfrm>
            <a:off x="1219200" y="8595714"/>
            <a:ext cx="1417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대소 비교를 해야 하므로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switch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 보다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문을 써야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7133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762000" y="1230476"/>
            <a:ext cx="11570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입력 받아 중간 크기의 숫자를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88503"/>
            <a:ext cx="11400236" cy="21509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588" y="5055503"/>
            <a:ext cx="4114800" cy="32883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5F3EF3-2427-9CFF-99EA-AA66A0F2CB6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A144C87-6C8B-19CC-1204-A388C7EC7C6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8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552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DA8C64-E2DE-66B1-3229-504B91FB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02" y="248772"/>
            <a:ext cx="9345098" cy="9970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AFFC7D-6AFD-C2ED-675E-E87E46453D59}"/>
              </a:ext>
            </a:extLst>
          </p:cNvPr>
          <p:cNvSpPr txBox="1"/>
          <p:nvPr/>
        </p:nvSpPr>
        <p:spPr>
          <a:xfrm>
            <a:off x="11582400" y="10287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다 작성하였다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이런 방식은 숫자가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늘어나게 되면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너무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복잡해진다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나은 방법은 다음장을 보도록 하자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DDB47-029A-5DA7-3BBC-79F890CF003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297D37-CF84-89D7-644D-26BEA895CC2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29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05B1F82-A0F6-1585-9346-29BB60DC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57300"/>
            <a:ext cx="9296400" cy="855466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38870AE-9E2D-AAF0-AE2D-44ADF2DB9D1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67600" y="5175260"/>
            <a:ext cx="3545114" cy="3244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E555B4-C580-AF60-E9B5-94DB319531EE}"/>
              </a:ext>
            </a:extLst>
          </p:cNvPr>
          <p:cNvSpPr/>
          <p:nvPr/>
        </p:nvSpPr>
        <p:spPr>
          <a:xfrm>
            <a:off x="1295400" y="8420100"/>
            <a:ext cx="9144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FD07-4BDF-8CE5-8F49-8C67721E44E4}"/>
              </a:ext>
            </a:extLst>
          </p:cNvPr>
          <p:cNvSpPr txBox="1"/>
          <p:nvPr/>
        </p:nvSpPr>
        <p:spPr>
          <a:xfrm>
            <a:off x="11012714" y="34671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개일 경우 최대값과 최소값을 빼면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중간값이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나온다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숫자의 개수가 더 늘어나더라도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다음에 배울 반복문을 이용하여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남을때까지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최대값과 최소값을 제외하면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4767F-B94A-1E4F-0BB4-0F38A911DBC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9BC6EB-5C95-E345-9795-49585761FAD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334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685800" y="1409700"/>
            <a:ext cx="175355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year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년도를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해당 년도가 윤년인지 아닌지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윤년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2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29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일이 있는 해</a:t>
            </a:r>
            <a:endParaRPr lang="en-US" altLang="ko-KR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2004, 2008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윤년이 너무 많아 오차가 발생하여 줄이기로 한다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중에서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떨어진다면 평년이다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이렇게 하니 너무 많이 빠져서 또다시 틀어졌다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이중에서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400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 해는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다시 윤년으로 정했다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600700"/>
            <a:ext cx="5334887" cy="205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9" y="5617028"/>
            <a:ext cx="3435803" cy="20410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114" y="5638799"/>
            <a:ext cx="4185086" cy="2070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7986E-E269-46AC-046A-C9661099AB2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AB211C-9E33-C8C8-768F-5A91E377141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72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52700"/>
            <a:ext cx="13226182" cy="6324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26DF6-4D60-D01F-B729-AC74ED594DF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10A272C-468B-564A-339C-07D62CD7A7C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98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22632E-6641-3DCC-A5F3-90DE847ABE01}"/>
              </a:ext>
            </a:extLst>
          </p:cNvPr>
          <p:cNvSpPr txBox="1"/>
          <p:nvPr/>
        </p:nvSpPr>
        <p:spPr>
          <a:xfrm>
            <a:off x="609600" y="1181100"/>
            <a:ext cx="1652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한 개를 입력 받아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 인지를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215715-FBC0-D58E-F951-C109B809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7061200"/>
            <a:ext cx="4954690" cy="2654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609EEB-FE3B-A0C4-FB5C-307EB00F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649" y="7061200"/>
            <a:ext cx="4691943" cy="2654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895C80-F732-6D8C-2A18-E97A06A0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694988"/>
            <a:ext cx="8692220" cy="52693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895C80-F732-6D8C-2A18-E97A06A04F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363" b="1026"/>
          <a:stretch/>
        </p:blipFill>
        <p:spPr>
          <a:xfrm>
            <a:off x="1676400" y="3918728"/>
            <a:ext cx="8692220" cy="28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0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50FFA-A38E-88CC-B60B-DCC4CDA71ABC}"/>
              </a:ext>
            </a:extLst>
          </p:cNvPr>
          <p:cNvSpPr txBox="1"/>
          <p:nvPr/>
        </p:nvSpPr>
        <p:spPr>
          <a:xfrm>
            <a:off x="1881250" y="1579263"/>
            <a:ext cx="14654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문은 괄호안의 조건식 결과가  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되어야 하며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일경우에만 실행한다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이용해도 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08E388-6003-ED40-1276-BF7EA9D2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50" y="4077444"/>
            <a:ext cx="9396350" cy="48557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6974B2-3F68-4E5C-D286-29D130EBB98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23D69B-FB8A-7968-9F19-D49DE509630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00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609600" y="1142577"/>
            <a:ext cx="1653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숫자를 입력 받아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의배수이면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“3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의배수입니다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 하는 프로그램을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CA7BE5-6174-6FF4-9933-7DC9DA29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127687"/>
            <a:ext cx="5939102" cy="3025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2F4CD69-6643-66D2-A3EE-2A3979A6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63" y="7134576"/>
            <a:ext cx="5312937" cy="30254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EB0CF9-26B5-01AB-A799-78B77BDE9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667358"/>
            <a:ext cx="9403494" cy="43622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3818E31-CB03-99CC-9229-CB9542273C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4"/>
                    </a14:imgEffect>
                  </a14:imgLayer>
                </a14:imgProps>
              </a:ext>
            </a:extLst>
          </a:blip>
          <a:srcRect t="56258"/>
          <a:stretch/>
        </p:blipFill>
        <p:spPr>
          <a:xfrm>
            <a:off x="1295400" y="5140364"/>
            <a:ext cx="9403494" cy="1908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6F4ECE-D9BB-7879-0BA3-424BDF283AE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F4CC35C-AB99-53ED-82EE-48242CDFD22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5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F824C0-849E-3A77-8BBC-D548CAD5ECD3}"/>
              </a:ext>
            </a:extLst>
          </p:cNvPr>
          <p:cNvSpPr txBox="1"/>
          <p:nvPr/>
        </p:nvSpPr>
        <p:spPr>
          <a:xfrm>
            <a:off x="1066800" y="6460941"/>
            <a:ext cx="1234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배수인지 확인 하려면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떨어지는지 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확인해야 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 연산자를 이용해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나누었을때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배수이다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FD8418-A47B-9309-4B5E-CA002EC5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56" y="1714500"/>
            <a:ext cx="9403494" cy="4362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36F5A0-7217-46CE-43D7-C284E3CC860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FCCF64-8924-3830-B852-ACB2723D8CC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1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E7CF9D-7E92-6FF8-C88F-AC65D75D85F8}"/>
              </a:ext>
            </a:extLst>
          </p:cNvPr>
          <p:cNvSpPr txBox="1"/>
          <p:nvPr/>
        </p:nvSpPr>
        <p:spPr>
          <a:xfrm>
            <a:off x="838200" y="1037495"/>
            <a:ext cx="17449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6EBF70-C1D2-8978-A62E-DF7FE2B7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354" y="7819295"/>
            <a:ext cx="5123870" cy="2353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69993C-F0A0-4BB7-A163-ACA7FB90A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99495"/>
            <a:ext cx="7782129" cy="5715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4CD39F-E8C5-8219-0DC1-F5718F6E69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29333" b="1683"/>
          <a:stretch/>
        </p:blipFill>
        <p:spPr>
          <a:xfrm>
            <a:off x="5181600" y="3475895"/>
            <a:ext cx="7782129" cy="39424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AE4504-C66D-FDCE-3080-11365EF6E6D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A2CEE2-ED5F-7AE0-5CF1-33C2CC4CEAE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21B55D5-8717-D53C-BCB3-2B4E5539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58563"/>
            <a:ext cx="7782129" cy="5715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22A9-A2C3-2990-ABC6-FFCAA4359DE9}"/>
              </a:ext>
            </a:extLst>
          </p:cNvPr>
          <p:cNvSpPr txBox="1"/>
          <p:nvPr/>
        </p:nvSpPr>
        <p:spPr>
          <a:xfrm>
            <a:off x="7848600" y="1790700"/>
            <a:ext cx="10164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성적을 입력 받는 부분이 기존과 살짝 달라졌다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문자열을 입력 받아 반환하는 메서드이다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nextInt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정수를 입력 받아 반환하는 메서드이다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919B9E-593B-CA49-954F-8ECB4EBEED4E}"/>
              </a:ext>
            </a:extLst>
          </p:cNvPr>
          <p:cNvCxnSpPr>
            <a:cxnSpLocks/>
          </p:cNvCxnSpPr>
          <p:nvPr/>
        </p:nvCxnSpPr>
        <p:spPr>
          <a:xfrm>
            <a:off x="5715000" y="27051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53C9B5-34DD-5E33-2DE5-5EE0F86E1BCE}"/>
              </a:ext>
            </a:extLst>
          </p:cNvPr>
          <p:cNvSpPr/>
          <p:nvPr/>
        </p:nvSpPr>
        <p:spPr>
          <a:xfrm>
            <a:off x="3581400" y="24003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F58B6-84FD-DA66-C19B-D4EF15900880}"/>
              </a:ext>
            </a:extLst>
          </p:cNvPr>
          <p:cNvSpPr txBox="1"/>
          <p:nvPr/>
        </p:nvSpPr>
        <p:spPr>
          <a:xfrm>
            <a:off x="7984005" y="4762500"/>
            <a:ext cx="10164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if(score &gt;=90)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때 조건식이 실행된다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31F446-9598-D9EB-90FF-7A34D3E672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14800" y="4181208"/>
            <a:ext cx="3869205" cy="1119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631239-A7C5-9E46-69FF-62BC6589E1D9}"/>
              </a:ext>
            </a:extLst>
          </p:cNvPr>
          <p:cNvSpPr/>
          <p:nvPr/>
        </p:nvSpPr>
        <p:spPr>
          <a:xfrm>
            <a:off x="245595" y="3876408"/>
            <a:ext cx="386920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007D1-EBD3-C509-D1D1-DF8A9764B9B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105EE09-80AC-E51A-FAA7-5AF1947B4C5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9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22220</TotalTime>
  <Words>930</Words>
  <Application>Microsoft Office PowerPoint</Application>
  <PresentationFormat>사용자 지정</PresentationFormat>
  <Paragraphs>131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661</cp:revision>
  <cp:lastPrinted>2024-03-09T02:35:19Z</cp:lastPrinted>
  <dcterms:created xsi:type="dcterms:W3CDTF">2022-10-23T12:09:39Z</dcterms:created>
  <dcterms:modified xsi:type="dcterms:W3CDTF">2024-03-09T02:48:19Z</dcterms:modified>
</cp:coreProperties>
</file>