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278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8053627" y="32047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1665559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5409534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457357" y="7493190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멤버메서드를 자식에게 상속한다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13260</TotalTime>
  <Words>134</Words>
  <Application>Microsoft Office PowerPoint</Application>
  <PresentationFormat>사용자 지정</PresentationFormat>
  <Paragraphs>48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54</cp:revision>
  <dcterms:created xsi:type="dcterms:W3CDTF">2022-10-23T12:09:39Z</dcterms:created>
  <dcterms:modified xsi:type="dcterms:W3CDTF">2023-10-29T04:04:18Z</dcterms:modified>
</cp:coreProperties>
</file>