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627" r:id="rId5"/>
    <p:sldId id="663" r:id="rId6"/>
    <p:sldId id="682" r:id="rId7"/>
    <p:sldId id="683" r:id="rId8"/>
    <p:sldId id="661" r:id="rId9"/>
    <p:sldId id="665" r:id="rId10"/>
    <p:sldId id="684" r:id="rId11"/>
    <p:sldId id="662" r:id="rId12"/>
    <p:sldId id="664" r:id="rId13"/>
    <p:sldId id="666" r:id="rId14"/>
    <p:sldId id="667" r:id="rId15"/>
    <p:sldId id="374" r:id="rId16"/>
    <p:sldId id="655" r:id="rId17"/>
    <p:sldId id="658" r:id="rId18"/>
    <p:sldId id="672" r:id="rId19"/>
    <p:sldId id="674" r:id="rId20"/>
    <p:sldId id="673" r:id="rId21"/>
    <p:sldId id="675" r:id="rId22"/>
    <p:sldId id="275" r:id="rId2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C9EED9-B39D-EC62-047B-997F3CB76D7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3A75AE2-FD3E-838E-4600-4ACDD8FC8F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603C276-E52A-86E9-4343-D521CE79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9867893" cy="46968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7D7E5EE9-1922-0FEE-763F-39EB2AC6B429}"/>
              </a:ext>
            </a:extLst>
          </p:cNvPr>
          <p:cNvCxnSpPr>
            <a:cxnSpLocks/>
          </p:cNvCxnSpPr>
          <p:nvPr/>
        </p:nvCxnSpPr>
        <p:spPr>
          <a:xfrm>
            <a:off x="5562600" y="2552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41E75DF-90F7-295E-8B8A-2DB32F99E29B}"/>
              </a:ext>
            </a:extLst>
          </p:cNvPr>
          <p:cNvSpPr/>
          <p:nvPr/>
        </p:nvSpPr>
        <p:spPr>
          <a:xfrm>
            <a:off x="2971800" y="22479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1960F3-0C7A-1255-2036-A30CB9C9E38A}"/>
              </a:ext>
            </a:extLst>
          </p:cNvPr>
          <p:cNvSpPr txBox="1"/>
          <p:nvPr/>
        </p:nvSpPr>
        <p:spPr>
          <a:xfrm>
            <a:off x="6858000" y="224790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상속받았으므로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5F1BC40-08A6-C304-963D-9239D020776D}"/>
              </a:ext>
            </a:extLst>
          </p:cNvPr>
          <p:cNvCxnSpPr>
            <a:cxnSpLocks/>
          </p:cNvCxnSpPr>
          <p:nvPr/>
        </p:nvCxnSpPr>
        <p:spPr>
          <a:xfrm>
            <a:off x="6400800" y="4381500"/>
            <a:ext cx="1219200" cy="230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0CB744A-5C5C-36CC-907B-485EAA2AFCB7}"/>
              </a:ext>
            </a:extLst>
          </p:cNvPr>
          <p:cNvSpPr/>
          <p:nvPr/>
        </p:nvSpPr>
        <p:spPr>
          <a:xfrm>
            <a:off x="457200" y="2931976"/>
            <a:ext cx="5943600" cy="1449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644D19-A331-0CD4-D647-793ACEBD2142}"/>
              </a:ext>
            </a:extLst>
          </p:cNvPr>
          <p:cNvSpPr txBox="1"/>
          <p:nvPr/>
        </p:nvSpPr>
        <p:spPr>
          <a:xfrm>
            <a:off x="7696200" y="4307026"/>
            <a:ext cx="929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객체배열과 배열의 요소인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만들어진다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따로 객체를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만들필요없이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생성자는 호출한적이 없는데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의문은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자세히 다룬다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EDEB641-2A8C-FCD9-F97D-7856401FCD81}"/>
              </a:ext>
            </a:extLst>
          </p:cNvPr>
          <p:cNvSpPr/>
          <p:nvPr/>
        </p:nvSpPr>
        <p:spPr>
          <a:xfrm>
            <a:off x="457200" y="4686300"/>
            <a:ext cx="396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A4009D9-8B75-1E26-8E63-B4F686E04398}"/>
              </a:ext>
            </a:extLst>
          </p:cNvPr>
          <p:cNvCxnSpPr>
            <a:cxnSpLocks/>
          </p:cNvCxnSpPr>
          <p:nvPr/>
        </p:nvCxnSpPr>
        <p:spPr>
          <a:xfrm flipH="1">
            <a:off x="1028693" y="5166976"/>
            <a:ext cx="299364" cy="2461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FD9868-A88D-6087-C25B-17815611B54D}"/>
              </a:ext>
            </a:extLst>
          </p:cNvPr>
          <p:cNvSpPr txBox="1"/>
          <p:nvPr/>
        </p:nvSpPr>
        <p:spPr>
          <a:xfrm>
            <a:off x="304800" y="7628855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car.doors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[2]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자체가 또다시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객체인것이다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내부에 있는 메서드와 멤버변수를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1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7D0E5D-2B21-3701-B400-D1B6B86913C5}"/>
              </a:ext>
            </a:extLst>
          </p:cNvPr>
          <p:cNvSpPr txBox="1"/>
          <p:nvPr/>
        </p:nvSpPr>
        <p:spPr>
          <a:xfrm>
            <a:off x="609600" y="1287601"/>
            <a:ext cx="1813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 다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battery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 다 선언하면 코드 중복이다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Car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현실에선 배터리가 있지만 없다고 가정하자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 다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Charge(int power)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가지고 충전 할 수 있어야 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10100"/>
            <a:ext cx="980719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44B74E-919E-6C76-14E7-3B9F1437A495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EF4F53E-9BBD-DA92-ABB6-8BED783EB6E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5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F6D0813-174C-2AEF-7FE3-84BE351DB13F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1CC1D4DA-CAEC-480A-11F0-8148A6DB0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2567BE2-4142-1507-51C7-02AD44A47DD9}"/>
              </a:ext>
            </a:extLst>
          </p:cNvPr>
          <p:cNvGrpSpPr/>
          <p:nvPr/>
        </p:nvGrpSpPr>
        <p:grpSpPr>
          <a:xfrm>
            <a:off x="6915841" y="5170099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6CBB375A-1078-96AD-A230-8D0F5463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63321723-62E2-1BED-BC51-1AE6B794C21A}"/>
              </a:ext>
            </a:extLst>
          </p:cNvPr>
          <p:cNvGrpSpPr/>
          <p:nvPr/>
        </p:nvGrpSpPr>
        <p:grpSpPr>
          <a:xfrm>
            <a:off x="11558160" y="5170099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FF21B703-2154-73EB-EFE3-403DB42C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0722A3F-9C07-13EF-33C8-2013F2F3B499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2687E4-55C4-46C9-3639-4A50B8AF6A20}"/>
              </a:ext>
            </a:extLst>
          </p:cNvPr>
          <p:cNvSpPr txBox="1"/>
          <p:nvPr/>
        </p:nvSpPr>
        <p:spPr>
          <a:xfrm>
            <a:off x="7571302" y="5367913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CB367E-6999-25FC-D777-1F8582B9351B}"/>
              </a:ext>
            </a:extLst>
          </p:cNvPr>
          <p:cNvSpPr txBox="1"/>
          <p:nvPr/>
        </p:nvSpPr>
        <p:spPr>
          <a:xfrm>
            <a:off x="12153556" y="5389257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CC609457-2107-75A0-2F00-A0E67DEB283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5D90E96-AA0B-76A3-FCFC-15783D2FBF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707211" y="2828786"/>
            <a:ext cx="6086" cy="2268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75EBFC3-8A3D-CB55-A397-FDDB8D6684C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8707211" y="2828786"/>
            <a:ext cx="4547760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3B7AC103-DB0D-2EC0-2927-68EB5A23CFC5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7BA0A3B2-1A1D-CB2E-6589-4B82F0F4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98C665C-D69B-4557-A621-332E8BC5BD44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xmlns="" id="{2B6256D3-01DD-B519-81CE-63FC43E28B52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xmlns="" id="{3999A018-81A5-EEDD-8EFB-77A6DBBC6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B88292-94F9-5DB8-CB9E-2AED0638CE03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0D95C2-B256-7857-7EE3-5CEB710E4DBE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5E72D79-1A7F-84E5-FD79-44305EF53B3A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ECDED9-4790-B4E3-0630-2EB93F3A19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07DDC36-C72B-6D04-C2D4-48459FC3840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2A2669E-892C-2C9B-A9FB-443558B3CC09}"/>
              </a:ext>
            </a:extLst>
          </p:cNvPr>
          <p:cNvCxnSpPr>
            <a:cxnSpLocks/>
          </p:cNvCxnSpPr>
          <p:nvPr/>
        </p:nvCxnSpPr>
        <p:spPr>
          <a:xfrm>
            <a:off x="9372600" y="2588690"/>
            <a:ext cx="1600200" cy="468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BFF874-D458-1AF1-D973-8EF41AF17F62}"/>
              </a:ext>
            </a:extLst>
          </p:cNvPr>
          <p:cNvSpPr txBox="1"/>
          <p:nvPr/>
        </p:nvSpPr>
        <p:spPr>
          <a:xfrm>
            <a:off x="9372600" y="75386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배터리를 만들면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가지게된다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5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040504CF-6BB7-1FE0-5AE0-FA417D087623}"/>
              </a:ext>
            </a:extLst>
          </p:cNvPr>
          <p:cNvGrpSpPr/>
          <p:nvPr/>
        </p:nvGrpSpPr>
        <p:grpSpPr>
          <a:xfrm>
            <a:off x="8663332" y="42089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B39A0CCA-90B5-9203-05F4-4C58DCD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132A09D5-8629-69D6-8BC6-AA335853C834}"/>
              </a:ext>
            </a:extLst>
          </p:cNvPr>
          <p:cNvGrpSpPr/>
          <p:nvPr/>
        </p:nvGrpSpPr>
        <p:grpSpPr>
          <a:xfrm>
            <a:off x="2273522" y="517009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70B56A8A-2F1F-1038-7A05-14F8F16B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0CC477DA-AA27-4274-BDF5-DAB3FD176CFE}"/>
              </a:ext>
            </a:extLst>
          </p:cNvPr>
          <p:cNvGrpSpPr/>
          <p:nvPr/>
        </p:nvGrpSpPr>
        <p:grpSpPr>
          <a:xfrm>
            <a:off x="8804259" y="57818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181FBF60-0EB2-C1D5-852A-1E1A7480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522E4010-4303-2F70-E40B-05544D6CBD36}"/>
              </a:ext>
            </a:extLst>
          </p:cNvPr>
          <p:cNvGrpSpPr/>
          <p:nvPr/>
        </p:nvGrpSpPr>
        <p:grpSpPr>
          <a:xfrm>
            <a:off x="13446578" y="57818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B3E2F3B9-29E2-9DD1-A782-DCCAA0C1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2EF9009-8F0D-4724-25F0-53DB591E45ED}"/>
              </a:ext>
            </a:extLst>
          </p:cNvPr>
          <p:cNvSpPr txBox="1"/>
          <p:nvPr/>
        </p:nvSpPr>
        <p:spPr>
          <a:xfrm>
            <a:off x="9660818" y="4242040"/>
            <a:ext cx="3302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221D2D-9D22-BBFE-703F-F9E61CE015B5}"/>
              </a:ext>
            </a:extLst>
          </p:cNvPr>
          <p:cNvSpPr txBox="1"/>
          <p:nvPr/>
        </p:nvSpPr>
        <p:spPr>
          <a:xfrm>
            <a:off x="2924367" y="5389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1880A9-53CC-1EBC-648F-EB9C48F321D8}"/>
              </a:ext>
            </a:extLst>
          </p:cNvPr>
          <p:cNvSpPr txBox="1"/>
          <p:nvPr/>
        </p:nvSpPr>
        <p:spPr>
          <a:xfrm>
            <a:off x="9459720" y="5979628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A1F0B7-5832-48DC-FF9F-A7CF8EECC8BD}"/>
              </a:ext>
            </a:extLst>
          </p:cNvPr>
          <p:cNvSpPr txBox="1"/>
          <p:nvPr/>
        </p:nvSpPr>
        <p:spPr>
          <a:xfrm>
            <a:off x="14041974" y="600097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HibrideCar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36C06701-27C0-0CAE-3DDF-E1D3361C970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3970333" y="2828786"/>
            <a:ext cx="4736878" cy="2341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AB7E563-7EBC-2C42-0B1C-F8FABBE2C696}"/>
              </a:ext>
            </a:extLst>
          </p:cNvPr>
          <p:cNvCxnSpPr>
            <a:cxnSpLocks/>
          </p:cNvCxnSpPr>
          <p:nvPr/>
        </p:nvCxnSpPr>
        <p:spPr>
          <a:xfrm>
            <a:off x="10595629" y="5027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C38012CD-A73E-90AA-6309-1187C2579F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447875" y="4626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6E54C16-A7F6-D050-0FB8-19CC459EC51C}"/>
              </a:ext>
            </a:extLst>
          </p:cNvPr>
          <p:cNvCxnSpPr>
            <a:cxnSpLocks/>
          </p:cNvCxnSpPr>
          <p:nvPr/>
        </p:nvCxnSpPr>
        <p:spPr>
          <a:xfrm>
            <a:off x="8668236" y="2879153"/>
            <a:ext cx="1927393" cy="132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3B5966C3-2E69-9409-A7B7-09F684BCA18C}"/>
              </a:ext>
            </a:extLst>
          </p:cNvPr>
          <p:cNvGrpSpPr/>
          <p:nvPr/>
        </p:nvGrpSpPr>
        <p:grpSpPr>
          <a:xfrm>
            <a:off x="7010400" y="1714500"/>
            <a:ext cx="3393622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9BB3D9C7-524C-2ECB-5EA4-BADF6061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57763C-AF2D-6B74-13BD-EC57AFB88E9A}"/>
              </a:ext>
            </a:extLst>
          </p:cNvPr>
          <p:cNvSpPr txBox="1"/>
          <p:nvPr/>
        </p:nvSpPr>
        <p:spPr>
          <a:xfrm>
            <a:off x="8229600" y="1630859"/>
            <a:ext cx="1034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3" name="그룹 1021">
            <a:extLst>
              <a:ext uri="{FF2B5EF4-FFF2-40B4-BE49-F238E27FC236}">
                <a16:creationId xmlns:a16="http://schemas.microsoft.com/office/drawing/2014/main" xmlns="" id="{9C4C4FD8-FC12-A61C-9EED-29A1A3498DA6}"/>
              </a:ext>
            </a:extLst>
          </p:cNvPr>
          <p:cNvGrpSpPr/>
          <p:nvPr/>
        </p:nvGrpSpPr>
        <p:grpSpPr>
          <a:xfrm>
            <a:off x="11922578" y="1714500"/>
            <a:ext cx="3393622" cy="1114286"/>
            <a:chOff x="7446046" y="4828571"/>
            <a:chExt cx="3393622" cy="1114286"/>
          </a:xfrm>
        </p:grpSpPr>
        <p:pic>
          <p:nvPicPr>
            <p:cNvPr id="24" name="Object 71">
              <a:extLst>
                <a:ext uri="{FF2B5EF4-FFF2-40B4-BE49-F238E27FC236}">
                  <a16:creationId xmlns:a16="http://schemas.microsoft.com/office/drawing/2014/main" xmlns="" id="{16F12E31-8AA2-157E-AFE1-D820F2DB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04690F3-DEE8-4E91-238D-4897497A6A1C}"/>
              </a:ext>
            </a:extLst>
          </p:cNvPr>
          <p:cNvSpPr txBox="1"/>
          <p:nvPr/>
        </p:nvSpPr>
        <p:spPr>
          <a:xfrm>
            <a:off x="12963732" y="1799023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1095850-8F0E-5C56-CF17-BF9A8AB1B18F}"/>
              </a:ext>
            </a:extLst>
          </p:cNvPr>
          <p:cNvSpPr txBox="1"/>
          <p:nvPr/>
        </p:nvSpPr>
        <p:spPr>
          <a:xfrm>
            <a:off x="7206917" y="2172205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Door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0642274-09C3-03F5-2269-2BBD9CA1771C}"/>
              </a:ext>
            </a:extLst>
          </p:cNvPr>
          <p:cNvCxnSpPr>
            <a:cxnSpLocks/>
          </p:cNvCxnSpPr>
          <p:nvPr/>
        </p:nvCxnSpPr>
        <p:spPr>
          <a:xfrm flipH="1">
            <a:off x="10439400" y="2247900"/>
            <a:ext cx="1370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FA5A68-2FFB-ECC3-A2A0-D9ED0FC5B86A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90B2ACA-B5C8-6A47-DDA8-05B0C0CC185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B70F69-B85D-0361-3544-F3F98D6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5171"/>
            <a:ext cx="7730276" cy="507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F6CB6BB-7EC3-1841-2B12-9709A378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848757"/>
            <a:ext cx="9449040" cy="1794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597DBDC-FAEA-7E62-7E2D-B38E83E2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4" y="4000501"/>
            <a:ext cx="9465501" cy="1794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06CF76B-C171-3D69-F233-1D762B8942C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B855A33-9B6C-C7A4-3E58-88D4A917533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5E672A4D-8525-B249-9934-9F98B3E70F78}"/>
              </a:ext>
            </a:extLst>
          </p:cNvPr>
          <p:cNvCxnSpPr>
            <a:cxnSpLocks/>
          </p:cNvCxnSpPr>
          <p:nvPr/>
        </p:nvCxnSpPr>
        <p:spPr>
          <a:xfrm>
            <a:off x="3886200" y="2396128"/>
            <a:ext cx="0" cy="503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4477A18-D484-F3B5-262E-0BAA67CA6ACC}"/>
              </a:ext>
            </a:extLst>
          </p:cNvPr>
          <p:cNvSpPr/>
          <p:nvPr/>
        </p:nvSpPr>
        <p:spPr>
          <a:xfrm>
            <a:off x="3166326" y="1938928"/>
            <a:ext cx="193907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8350D8-EE1E-7AF5-2D45-663D895294CB}"/>
              </a:ext>
            </a:extLst>
          </p:cNvPr>
          <p:cNvSpPr txBox="1"/>
          <p:nvPr/>
        </p:nvSpPr>
        <p:spPr>
          <a:xfrm>
            <a:off x="1371600" y="74295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중간계층에 전기차들의 부모를 끼워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전기차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하이브리드차의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공통 변수와 메서드를 선언한다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304800" y="1588706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오버라이딩의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조건으로 옳지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않은것은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메서드와 이름이 같아야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수와 타입이 모두  같아야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반환타입이 부모인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메세드를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자식의 타입으로 변경  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4.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 타입은 달라도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1143000" y="5372100"/>
            <a:ext cx="14935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외에 모두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일치하는것은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오버로딩의 조건이다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반환타입까지 모두 일치해야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7DAC9E-CF58-25E0-0D11-8140C8142DED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65959BB1-B2F8-5C7D-F921-5128E791E5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87" y="2400300"/>
            <a:ext cx="6248400" cy="70733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5" y="2552700"/>
            <a:ext cx="10162248" cy="419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33F3B6-809E-F4FF-1B40-D3667BC879D0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5575563-D607-E1ED-EE16-3A73252D5CB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AD5563-D97E-FF0C-54B3-56D7D7AF408E}"/>
              </a:ext>
            </a:extLst>
          </p:cNvPr>
          <p:cNvSpPr txBox="1"/>
          <p:nvPr/>
        </p:nvSpPr>
        <p:spPr>
          <a:xfrm>
            <a:off x="1143000" y="1333500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생성자가 오류가 발생하는 이유는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609600" y="1485900"/>
            <a:ext cx="17373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도형을 의미 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Shape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Circle, Rectangle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클래스간의 상속관계와 멤버변수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클래스에 넣어 설계해보자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-Shape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Circle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Rectangle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r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width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double height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높이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getArea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도형의 면적을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         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PI 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isSquare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정사각형이면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515100"/>
            <a:ext cx="9296400" cy="3141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B519B1-B171-6121-E4F7-87A1348ACEA6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4474E91-ACC8-BCA0-33C0-80435CB79A2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D25C79A-7AD0-17FD-7E57-096CAEFE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972300"/>
            <a:ext cx="7349907" cy="16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2" y="1257300"/>
            <a:ext cx="5739842" cy="8854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468" y="1234440"/>
            <a:ext cx="8003939" cy="88543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2400300"/>
            <a:ext cx="3200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7D62A4-BF0A-B22A-1D0E-A2D16DC104C1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풀이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0634BBD4-0678-C242-150E-6A5D0B21F19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72000" y="6357955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반지름을 생성자로 초기화 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5973354"/>
            <a:ext cx="3200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8309320"/>
            <a:ext cx="3633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면적은 도형마다 공식이 다르다 </a:t>
            </a:r>
            <a:endParaRPr lang="en-US" altLang="ko-KR" sz="24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 내용을 바꾼다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7908794"/>
            <a:ext cx="4800600" cy="1882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313055" y="4114819"/>
            <a:ext cx="3633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면적은 도형마다 공식이 다르다 </a:t>
            </a:r>
            <a:endParaRPr lang="en-US" altLang="ko-KR" sz="24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 내용을 바꾼다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63200" y="5809774"/>
            <a:ext cx="5257800" cy="1882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84302" y="7949286"/>
            <a:ext cx="4779498" cy="1882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163800" y="8105908"/>
            <a:ext cx="2847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정사각형인지 확인하는 메서드는 </a:t>
            </a:r>
            <a:r>
              <a:rPr lang="en-US" altLang="ko-KR" sz="2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Rectangle</a:t>
            </a:r>
            <a:r>
              <a:rPr lang="ko-KR" altLang="en-US" sz="2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에만 있어야 한다</a:t>
            </a:r>
            <a:r>
              <a:rPr lang="en-US" altLang="ko-KR" sz="2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33500"/>
            <a:ext cx="1569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면적이 같으면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반환되도록 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사각형도 면적이 같다면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object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원형은 아래와 같다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equals(Object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51526"/>
            <a:ext cx="12507518" cy="419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330F89C-615F-0606-64A2-1CF030EAFFB4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683F3F8-B31C-C55B-4E21-40D82D0424B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F7351EC-6995-788E-BCCE-8FFC618D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200" y="5362576"/>
            <a:ext cx="2590800" cy="27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95500"/>
            <a:ext cx="122872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25" y="5563969"/>
            <a:ext cx="1244307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58725" y="9182100"/>
            <a:ext cx="135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비슷한듯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아닌듯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코드중복이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많은거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48F96F-071C-591D-1DF0-A16905276911}"/>
              </a:ext>
            </a:extLst>
          </p:cNvPr>
          <p:cNvSpPr txBox="1"/>
          <p:nvPr/>
        </p:nvSpPr>
        <p:spPr>
          <a:xfrm>
            <a:off x="304800" y="246689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문제풀이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2316A92-601F-0721-DE07-D307B0CFBCF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323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2933700"/>
            <a:ext cx="777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525254" y="25621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상속받은것을 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0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6AA1F-9098-4B5C-E98B-FF40B15DCDE3}"/>
              </a:ext>
            </a:extLst>
          </p:cNvPr>
          <p:cNvSpPr txBox="1"/>
          <p:nvPr/>
        </p:nvSpPr>
        <p:spPr>
          <a:xfrm>
            <a:off x="558800" y="1295400"/>
            <a:ext cx="168547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Oil , int speed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(Oil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차량이 다 있어야 하는 변수인가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?..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전기차라면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..?)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BEBD43-AF0E-602B-B93F-FF0DD2D4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5280"/>
            <a:ext cx="8534400" cy="4734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E61335F-3DD4-B37E-4B75-AA0E132C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7734300"/>
            <a:ext cx="1828800" cy="2054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1A775E-080A-4874-AEDC-E5FD44FA4828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FB5FFFF6-49D2-EE96-7CE1-8C35CBB0926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EBBD887-16B8-BB60-91CC-7C2F3CA3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84" y="1638300"/>
            <a:ext cx="6952886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EAC030-D6B3-7E3C-09AA-7DA2B8ECDEFF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CB1A0ECA-4640-4EE2-840D-591D80C0F2B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0E671DC-B7AC-CA41-9F64-DD7402A8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38300"/>
            <a:ext cx="5003773" cy="243678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5A3BF807-3DAD-C951-B61F-210C7D8F8423}"/>
              </a:ext>
            </a:extLst>
          </p:cNvPr>
          <p:cNvCxnSpPr>
            <a:cxnSpLocks/>
          </p:cNvCxnSpPr>
          <p:nvPr/>
        </p:nvCxnSpPr>
        <p:spPr>
          <a:xfrm>
            <a:off x="3200400" y="354330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8F005AB-E9C9-CC9F-D62D-3D538F95B8F6}"/>
              </a:ext>
            </a:extLst>
          </p:cNvPr>
          <p:cNvSpPr/>
          <p:nvPr/>
        </p:nvSpPr>
        <p:spPr>
          <a:xfrm>
            <a:off x="2057400" y="3086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20B51F4-FE2F-F8C4-F574-3E0865BFFAEA}"/>
              </a:ext>
            </a:extLst>
          </p:cNvPr>
          <p:cNvSpPr txBox="1"/>
          <p:nvPr/>
        </p:nvSpPr>
        <p:spPr>
          <a:xfrm>
            <a:off x="609600" y="4591734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차들은 속도를 가지므로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멤버변수를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0891926-E890-4749-2873-F4D296D981A3}"/>
              </a:ext>
            </a:extLst>
          </p:cNvPr>
          <p:cNvCxnSpPr>
            <a:cxnSpLocks/>
          </p:cNvCxnSpPr>
          <p:nvPr/>
        </p:nvCxnSpPr>
        <p:spPr>
          <a:xfrm>
            <a:off x="12192000" y="2097314"/>
            <a:ext cx="1143001" cy="759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DCAEC6F-CC5D-8952-84F2-D4F2B93CA08D}"/>
              </a:ext>
            </a:extLst>
          </p:cNvPr>
          <p:cNvSpPr/>
          <p:nvPr/>
        </p:nvSpPr>
        <p:spPr>
          <a:xfrm>
            <a:off x="11049000" y="164011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27338C8-BBB8-F0FC-E07E-ABD74F8ABA4B}"/>
              </a:ext>
            </a:extLst>
          </p:cNvPr>
          <p:cNvSpPr txBox="1"/>
          <p:nvPr/>
        </p:nvSpPr>
        <p:spPr>
          <a:xfrm>
            <a:off x="13335001" y="2646597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12414B10-4CFE-13AC-9E6F-0EE40ABE4A88}"/>
              </a:ext>
            </a:extLst>
          </p:cNvPr>
          <p:cNvCxnSpPr>
            <a:cxnSpLocks/>
          </p:cNvCxnSpPr>
          <p:nvPr/>
        </p:nvCxnSpPr>
        <p:spPr>
          <a:xfrm>
            <a:off x="9459687" y="2908842"/>
            <a:ext cx="1741713" cy="1896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85C2CAF-76CC-459F-7E86-7969728B162F}"/>
              </a:ext>
            </a:extLst>
          </p:cNvPr>
          <p:cNvSpPr/>
          <p:nvPr/>
        </p:nvSpPr>
        <p:spPr>
          <a:xfrm>
            <a:off x="7467600" y="2363048"/>
            <a:ext cx="3483183" cy="545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B524357-FD2C-83F5-C316-AF01D0938A03}"/>
              </a:ext>
            </a:extLst>
          </p:cNvPr>
          <p:cNvSpPr txBox="1"/>
          <p:nvPr/>
        </p:nvSpPr>
        <p:spPr>
          <a:xfrm>
            <a:off x="10417382" y="4753177"/>
            <a:ext cx="543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변수는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가지고 있어야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358C9B-0672-29A7-ADFE-68DC64649DA3}"/>
              </a:ext>
            </a:extLst>
          </p:cNvPr>
          <p:cNvSpPr txBox="1"/>
          <p:nvPr/>
        </p:nvSpPr>
        <p:spPr>
          <a:xfrm>
            <a:off x="716642" y="1409700"/>
            <a:ext cx="17799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문제에서 만든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go(int speed)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속도를 멤버변수에 저장한다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void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stop()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속도를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만든다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go,stop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메서드는 어느 클래스에서 만들어야 할까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6A48C0-6564-1B4A-70FF-E1EF6BD59B1C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8442ECA-2224-0E3A-601C-22A2B51DE44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EF9E630-91F0-4D07-D477-B78528CB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6" y="3954721"/>
            <a:ext cx="7911316" cy="510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9AAA49F-CE4F-5D75-6B6D-73CD7CAB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600700"/>
            <a:ext cx="32161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5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187F79-0A11-F079-02E4-454E22FCEDC9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2313489A-FA8C-CB8D-C1ED-B3D9FFC5C9F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A36A569-4201-AA1A-065D-C7BD98CE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2100"/>
            <a:ext cx="6248400" cy="70859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69B8CD32-EFC1-7D36-122F-899BBE803252}"/>
              </a:ext>
            </a:extLst>
          </p:cNvPr>
          <p:cNvCxnSpPr>
            <a:cxnSpLocks/>
          </p:cNvCxnSpPr>
          <p:nvPr/>
        </p:nvCxnSpPr>
        <p:spPr>
          <a:xfrm>
            <a:off x="6858002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6265FB8-9482-5DE2-52A7-F6FF200B8D28}"/>
              </a:ext>
            </a:extLst>
          </p:cNvPr>
          <p:cNvSpPr/>
          <p:nvPr/>
        </p:nvSpPr>
        <p:spPr>
          <a:xfrm>
            <a:off x="1524000" y="3695700"/>
            <a:ext cx="5334002" cy="449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1E425C-DD4F-CEA4-A081-6CF479000166}"/>
              </a:ext>
            </a:extLst>
          </p:cNvPr>
          <p:cNvSpPr txBox="1"/>
          <p:nvPr/>
        </p:nvSpPr>
        <p:spPr>
          <a:xfrm>
            <a:off x="8153402" y="3695700"/>
            <a:ext cx="731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 ,stop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기능들은 모든 차에 공통으로 들어가는 기능이다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8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C72A80-3131-1BEE-91F5-8BB94F20F622}"/>
              </a:ext>
            </a:extLst>
          </p:cNvPr>
          <p:cNvSpPr txBox="1"/>
          <p:nvPr/>
        </p:nvSpPr>
        <p:spPr>
          <a:xfrm>
            <a:off x="609600" y="1409700"/>
            <a:ext cx="1851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.(Car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여러 개의 문을 가지므로 객체배열을 이용하자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00296"/>
              </p:ext>
            </p:extLst>
          </p:nvPr>
        </p:nvGraphicFramePr>
        <p:xfrm>
          <a:off x="10599897" y="3238500"/>
          <a:ext cx="7162801" cy="362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3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2122311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3271897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4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열림 여부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142886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4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4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40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연다</a:t>
                      </a:r>
                      <a:endParaRPr lang="en-US" altLang="ko-KR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549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ea typeface="G마켓 산스 Medium" panose="02000000000000000000"/>
                        </a:rPr>
                        <a:t>void close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ea typeface="G마켓 산스 Medium" panose="02000000000000000000"/>
                        </a:rPr>
                        <a:t>문을 닫는다</a:t>
                      </a:r>
                      <a:r>
                        <a:rPr lang="en-US" altLang="ko-KR" sz="24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4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8" y="3238500"/>
            <a:ext cx="9701321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591300"/>
            <a:ext cx="9701321" cy="18601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23DFA7-A093-8BEE-D1D2-0072FE83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897" y="6972300"/>
            <a:ext cx="5349356" cy="1729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0E3EBB-F8BE-12E3-AA69-74E1CDD883EB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7359AC7-7544-FAD7-D507-54A989206D7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6D3336B-16C2-810F-B9F0-FF9A549A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1100"/>
            <a:ext cx="6248400" cy="46968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9697E52-07D3-F4D8-6405-1B8B7906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943600"/>
            <a:ext cx="6927036" cy="430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B3AB8F7-D332-724D-A45D-0EB0235777FE}"/>
              </a:ext>
            </a:extLst>
          </p:cNvPr>
          <p:cNvSpPr txBox="1"/>
          <p:nvPr/>
        </p:nvSpPr>
        <p:spPr>
          <a:xfrm>
            <a:off x="304800" y="246689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해설</a:t>
            </a:r>
            <a:endParaRPr lang="en-US" altLang="ko-KR" sz="5400" spc="-3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295F1E9-9416-4E6E-5BCC-A53D8187C153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F9A660F9-256C-6166-2D82-41CA0D8E989F}"/>
              </a:ext>
            </a:extLst>
          </p:cNvPr>
          <p:cNvCxnSpPr>
            <a:cxnSpLocks/>
          </p:cNvCxnSpPr>
          <p:nvPr/>
        </p:nvCxnSpPr>
        <p:spPr>
          <a:xfrm flipV="1">
            <a:off x="7327908" y="6796315"/>
            <a:ext cx="1663692" cy="949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38EAABC-B8F8-27FA-FA47-CD082CD33414}"/>
              </a:ext>
            </a:extLst>
          </p:cNvPr>
          <p:cNvSpPr/>
          <p:nvPr/>
        </p:nvSpPr>
        <p:spPr>
          <a:xfrm>
            <a:off x="1371600" y="7505700"/>
            <a:ext cx="59436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FDE90C-748F-14CF-EAA4-B4005E2E9224}"/>
              </a:ext>
            </a:extLst>
          </p:cNvPr>
          <p:cNvSpPr txBox="1"/>
          <p:nvPr/>
        </p:nvSpPr>
        <p:spPr>
          <a:xfrm>
            <a:off x="8224977" y="5000816"/>
            <a:ext cx="1014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차는 문을 가지므로 포함관계이다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여러 개의 문을 가질 수 있으니 객체배열로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E420E17-5403-5749-B256-327BF3B4364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612836" y="8560663"/>
            <a:ext cx="1273591" cy="1019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12DA8B6-403C-2085-B973-C91527E2579A}"/>
              </a:ext>
            </a:extLst>
          </p:cNvPr>
          <p:cNvSpPr/>
          <p:nvPr/>
        </p:nvSpPr>
        <p:spPr>
          <a:xfrm>
            <a:off x="2209800" y="9105899"/>
            <a:ext cx="5410200" cy="949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99872AA-44FC-FB17-E6C1-CC7D9EF671E9}"/>
              </a:ext>
            </a:extLst>
          </p:cNvPr>
          <p:cNvSpPr txBox="1"/>
          <p:nvPr/>
        </p:nvSpPr>
        <p:spPr>
          <a:xfrm>
            <a:off x="8886427" y="7683500"/>
            <a:ext cx="1014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차가 만들어질 때 문도 같이 만들어진다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만들어 요소로 넣어준다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3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24521</TotalTime>
  <Words>651</Words>
  <Application>Microsoft Office PowerPoint</Application>
  <PresentationFormat>사용자 지정</PresentationFormat>
  <Paragraphs>116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1203</cp:revision>
  <cp:lastPrinted>2023-08-26T01:55:12Z</cp:lastPrinted>
  <dcterms:created xsi:type="dcterms:W3CDTF">2022-10-23T12:09:39Z</dcterms:created>
  <dcterms:modified xsi:type="dcterms:W3CDTF">2023-10-29T00:57:30Z</dcterms:modified>
</cp:coreProperties>
</file>