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9.png"/><Relationship Id="rId21" Type="http://schemas.openxmlformats.org/officeDocument/2006/relationships/image" Target="../media/image116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47.png"/><Relationship Id="rId25" Type="http://schemas.openxmlformats.org/officeDocument/2006/relationships/image" Target="../media/image120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19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8.png"/><Relationship Id="rId10" Type="http://schemas.openxmlformats.org/officeDocument/2006/relationships/image" Target="../media/image106.png"/><Relationship Id="rId19" Type="http://schemas.openxmlformats.org/officeDocument/2006/relationships/image" Target="../media/image114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7.png"/><Relationship Id="rId27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13.png"/><Relationship Id="rId18" Type="http://schemas.openxmlformats.org/officeDocument/2006/relationships/image" Target="../media/image49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47.png"/><Relationship Id="rId17" Type="http://schemas.openxmlformats.org/officeDocument/2006/relationships/image" Target="../media/image48.png"/><Relationship Id="rId2" Type="http://schemas.openxmlformats.org/officeDocument/2006/relationships/image" Target="../media/image122.png"/><Relationship Id="rId16" Type="http://schemas.openxmlformats.org/officeDocument/2006/relationships/image" Target="../media/image134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3.png"/><Relationship Id="rId10" Type="http://schemas.openxmlformats.org/officeDocument/2006/relationships/image" Target="../media/image130.png"/><Relationship Id="rId19" Type="http://schemas.openxmlformats.org/officeDocument/2006/relationships/image" Target="../media/image13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1.png"/><Relationship Id="rId3" Type="http://schemas.openxmlformats.org/officeDocument/2006/relationships/image" Target="../media/image138.png"/><Relationship Id="rId21" Type="http://schemas.openxmlformats.org/officeDocument/2006/relationships/image" Target="../media/image154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0.png"/><Relationship Id="rId2" Type="http://schemas.openxmlformats.org/officeDocument/2006/relationships/image" Target="../media/image137.png"/><Relationship Id="rId16" Type="http://schemas.openxmlformats.org/officeDocument/2006/relationships/image" Target="../media/image113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47.png"/><Relationship Id="rId10" Type="http://schemas.openxmlformats.org/officeDocument/2006/relationships/image" Target="../media/image145.png"/><Relationship Id="rId19" Type="http://schemas.openxmlformats.org/officeDocument/2006/relationships/image" Target="../media/image152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7.png"/><Relationship Id="rId7" Type="http://schemas.openxmlformats.org/officeDocument/2006/relationships/image" Target="../media/image113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60.png"/><Relationship Id="rId7" Type="http://schemas.openxmlformats.org/officeDocument/2006/relationships/image" Target="../media/image163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26" Type="http://schemas.openxmlformats.org/officeDocument/2006/relationships/image" Target="../media/image185.png"/><Relationship Id="rId3" Type="http://schemas.openxmlformats.org/officeDocument/2006/relationships/image" Target="../media/image165.png"/><Relationship Id="rId21" Type="http://schemas.openxmlformats.org/officeDocument/2006/relationships/image" Target="../media/image48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5" Type="http://schemas.openxmlformats.org/officeDocument/2006/relationships/image" Target="../media/image184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20" Type="http://schemas.openxmlformats.org/officeDocument/2006/relationships/image" Target="../media/image181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24" Type="http://schemas.openxmlformats.org/officeDocument/2006/relationships/image" Target="../media/image183.png"/><Relationship Id="rId32" Type="http://schemas.openxmlformats.org/officeDocument/2006/relationships/image" Target="../media/image187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23" Type="http://schemas.openxmlformats.org/officeDocument/2006/relationships/image" Target="../media/image182.png"/><Relationship Id="rId28" Type="http://schemas.openxmlformats.org/officeDocument/2006/relationships/image" Target="../media/image1.png"/><Relationship Id="rId10" Type="http://schemas.openxmlformats.org/officeDocument/2006/relationships/image" Target="../media/image172.png"/><Relationship Id="rId19" Type="http://schemas.openxmlformats.org/officeDocument/2006/relationships/image" Target="../media/image47.png"/><Relationship Id="rId31" Type="http://schemas.openxmlformats.org/officeDocument/2006/relationships/image" Target="../media/image186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Relationship Id="rId22" Type="http://schemas.openxmlformats.org/officeDocument/2006/relationships/image" Target="../media/image49.png"/><Relationship Id="rId27" Type="http://schemas.openxmlformats.org/officeDocument/2006/relationships/image" Target="../media/image150.png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89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.png"/><Relationship Id="rId18" Type="http://schemas.openxmlformats.org/officeDocument/2006/relationships/image" Target="../media/image186.png"/><Relationship Id="rId3" Type="http://schemas.openxmlformats.org/officeDocument/2006/relationships/image" Target="../media/image211.png"/><Relationship Id="rId7" Type="http://schemas.openxmlformats.org/officeDocument/2006/relationships/image" Target="../media/image48.png"/><Relationship Id="rId12" Type="http://schemas.openxmlformats.org/officeDocument/2006/relationships/image" Target="../media/image2.png"/><Relationship Id="rId17" Type="http://schemas.openxmlformats.org/officeDocument/2006/relationships/image" Target="../media/image150.png"/><Relationship Id="rId2" Type="http://schemas.openxmlformats.org/officeDocument/2006/relationships/image" Target="../media/image210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1.png"/><Relationship Id="rId5" Type="http://schemas.openxmlformats.org/officeDocument/2006/relationships/image" Target="../media/image213.png"/><Relationship Id="rId15" Type="http://schemas.openxmlformats.org/officeDocument/2006/relationships/image" Target="../media/image216.png"/><Relationship Id="rId10" Type="http://schemas.openxmlformats.org/officeDocument/2006/relationships/image" Target="../media/image181.png"/><Relationship Id="rId4" Type="http://schemas.openxmlformats.org/officeDocument/2006/relationships/image" Target="../media/image212.png"/><Relationship Id="rId9" Type="http://schemas.openxmlformats.org/officeDocument/2006/relationships/image" Target="../media/image47.png"/><Relationship Id="rId14" Type="http://schemas.openxmlformats.org/officeDocument/2006/relationships/image" Target="../media/image2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48.png"/><Relationship Id="rId18" Type="http://schemas.openxmlformats.org/officeDocument/2006/relationships/image" Target="../media/image230.png"/><Relationship Id="rId3" Type="http://schemas.openxmlformats.org/officeDocument/2006/relationships/image" Target="../media/image219.png"/><Relationship Id="rId21" Type="http://schemas.openxmlformats.org/officeDocument/2006/relationships/image" Target="../media/image233.png"/><Relationship Id="rId7" Type="http://schemas.openxmlformats.org/officeDocument/2006/relationships/image" Target="../media/image223.png"/><Relationship Id="rId12" Type="http://schemas.openxmlformats.org/officeDocument/2006/relationships/image" Target="../media/image181.png"/><Relationship Id="rId17" Type="http://schemas.openxmlformats.org/officeDocument/2006/relationships/image" Target="../media/image229.png"/><Relationship Id="rId2" Type="http://schemas.openxmlformats.org/officeDocument/2006/relationships/image" Target="../media/image218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2.png"/><Relationship Id="rId11" Type="http://schemas.openxmlformats.org/officeDocument/2006/relationships/image" Target="../media/image47.png"/><Relationship Id="rId24" Type="http://schemas.openxmlformats.org/officeDocument/2006/relationships/image" Target="../media/image235.png"/><Relationship Id="rId5" Type="http://schemas.openxmlformats.org/officeDocument/2006/relationships/image" Target="../media/image221.png"/><Relationship Id="rId15" Type="http://schemas.openxmlformats.org/officeDocument/2006/relationships/image" Target="../media/image227.png"/><Relationship Id="rId23" Type="http://schemas.openxmlformats.org/officeDocument/2006/relationships/image" Target="../media/image186.png"/><Relationship Id="rId10" Type="http://schemas.openxmlformats.org/officeDocument/2006/relationships/image" Target="../media/image226.png"/><Relationship Id="rId19" Type="http://schemas.openxmlformats.org/officeDocument/2006/relationships/image" Target="../media/image231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49.png"/><Relationship Id="rId22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6.png"/><Relationship Id="rId7" Type="http://schemas.openxmlformats.org/officeDocument/2006/relationships/image" Target="../media/image9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12" Type="http://schemas.openxmlformats.org/officeDocument/2006/relationships/image" Target="../media/image6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8.png"/><Relationship Id="rId5" Type="http://schemas.openxmlformats.org/officeDocument/2006/relationships/image" Target="../media/image64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4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5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47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7.png"/><Relationship Id="rId2" Type="http://schemas.openxmlformats.org/officeDocument/2006/relationships/image" Target="../media/image79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6.png"/><Relationship Id="rId5" Type="http://schemas.openxmlformats.org/officeDocument/2006/relationships/image" Target="../media/image82.png"/><Relationship Id="rId15" Type="http://schemas.openxmlformats.org/officeDocument/2006/relationships/image" Target="../media/image90.png"/><Relationship Id="rId10" Type="http://schemas.openxmlformats.org/officeDocument/2006/relationships/image" Target="../media/image57.png"/><Relationship Id="rId4" Type="http://schemas.openxmlformats.org/officeDocument/2006/relationships/image" Target="../media/image81.png"/><Relationship Id="rId9" Type="http://schemas.openxmlformats.org/officeDocument/2006/relationships/image" Target="../media/image47.png"/><Relationship Id="rId1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86000" y="941203"/>
            <a:ext cx="3886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85752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3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5663" y="429428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3447"/>
              </p:ext>
            </p:extLst>
          </p:nvPr>
        </p:nvGraphicFramePr>
        <p:xfrm>
          <a:off x="984192" y="6278695"/>
          <a:ext cx="5340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0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2402615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41</Words>
  <Application>Microsoft Office PowerPoint</Application>
  <PresentationFormat>사용자 지정</PresentationFormat>
  <Paragraphs>34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8</cp:revision>
  <dcterms:created xsi:type="dcterms:W3CDTF">2022-10-23T12:09:39Z</dcterms:created>
  <dcterms:modified xsi:type="dcterms:W3CDTF">2022-12-18T03:26:06Z</dcterms:modified>
</cp:coreProperties>
</file>