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259" r:id="rId4"/>
    <p:sldId id="394" r:id="rId5"/>
    <p:sldId id="395" r:id="rId6"/>
    <p:sldId id="396" r:id="rId7"/>
    <p:sldId id="397" r:id="rId8"/>
    <p:sldId id="398" r:id="rId9"/>
    <p:sldId id="399" r:id="rId10"/>
    <p:sldId id="401" r:id="rId11"/>
    <p:sldId id="400" r:id="rId12"/>
    <p:sldId id="281" r:id="rId13"/>
    <p:sldId id="389" r:id="rId14"/>
    <p:sldId id="390" r:id="rId15"/>
    <p:sldId id="391" r:id="rId16"/>
    <p:sldId id="392" r:id="rId17"/>
    <p:sldId id="393" r:id="rId18"/>
    <p:sldId id="402" r:id="rId19"/>
    <p:sldId id="403" r:id="rId20"/>
    <p:sldId id="404" r:id="rId21"/>
    <p:sldId id="405" r:id="rId22"/>
    <p:sldId id="374" r:id="rId23"/>
    <p:sldId id="406" r:id="rId24"/>
    <p:sldId id="407" r:id="rId25"/>
    <p:sldId id="408" r:id="rId26"/>
    <p:sldId id="410" r:id="rId27"/>
    <p:sldId id="409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22" r:id="rId36"/>
    <p:sldId id="418" r:id="rId37"/>
    <p:sldId id="419" r:id="rId38"/>
    <p:sldId id="423" r:id="rId39"/>
    <p:sldId id="424" r:id="rId40"/>
    <p:sldId id="426" r:id="rId41"/>
    <p:sldId id="427" r:id="rId42"/>
    <p:sldId id="436" r:id="rId43"/>
    <p:sldId id="432" r:id="rId44"/>
    <p:sldId id="433" r:id="rId45"/>
    <p:sldId id="434" r:id="rId46"/>
    <p:sldId id="428" r:id="rId47"/>
    <p:sldId id="430" r:id="rId48"/>
    <p:sldId id="429" r:id="rId49"/>
    <p:sldId id="431" r:id="rId50"/>
    <p:sldId id="435" r:id="rId51"/>
    <p:sldId id="385" r:id="rId52"/>
    <p:sldId id="421" r:id="rId53"/>
    <p:sldId id="420" r:id="rId54"/>
    <p:sldId id="275" r:id="rId5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2023-01-09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1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eg"/><Relationship Id="rId3" Type="http://schemas.openxmlformats.org/officeDocument/2006/relationships/image" Target="../media/image74.png"/><Relationship Id="rId7" Type="http://schemas.openxmlformats.org/officeDocument/2006/relationships/image" Target="../media/image3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5486400" y="1257300"/>
            <a:ext cx="6064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자바 개발도구 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(JDK)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Javac.exe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Javap.exe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JRE (JVM+API)</a:t>
            </a:r>
          </a:p>
        </p:txBody>
      </p:sp>
    </p:spTree>
    <p:extLst>
      <p:ext uri="{BB962C8B-B14F-4D97-AF65-F5344CB8AC3E}">
        <p14:creationId xmlns:p14="http://schemas.microsoft.com/office/powerpoint/2010/main" val="283073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604143" y="3913003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.java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5347343" y="4081164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863239" y="3930167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.class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442343" y="2933700"/>
            <a:ext cx="537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컴파일러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(javac.exe)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265147" y="4076700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306852" y="2933700"/>
            <a:ext cx="4041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실행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816239" y="3924300"/>
            <a:ext cx="4185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바이너리파일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32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94A0BC-2A9B-F016-F6EA-31F41309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14700"/>
            <a:ext cx="6672549" cy="3009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21FD2A-ACEF-D4E1-7938-83E69E8E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714500"/>
            <a:ext cx="6858002" cy="5702302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81176" y="4565651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0935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34EABB-889D-8528-A2F9-D6B5FDB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4900"/>
            <a:ext cx="6666677" cy="678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E753A8-B9EA-F050-64D9-834E1FD2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952500"/>
            <a:ext cx="8735178" cy="6781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" y="2400300"/>
            <a:ext cx="4038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6894286"/>
            <a:ext cx="5943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7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280BF9-66F2-3D60-3CAF-80EF3F01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62100"/>
            <a:ext cx="9324975" cy="5495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20200" y="670560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2E0D05-33A7-02FD-9213-883D4B7A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1300"/>
            <a:ext cx="7494842" cy="3324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A74B91-A930-D26C-4562-75DEA658A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600200"/>
            <a:ext cx="74485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457200" y="3924300"/>
            <a:ext cx="17660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Hello World! 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출력하는 프로그램을 만들어 보자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7668" y="572750"/>
            <a:ext cx="23551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8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57300"/>
            <a:ext cx="10305535" cy="2057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" y="207645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324601" y="2076450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952500"/>
            <a:ext cx="6972300" cy="7543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849600" y="8077200"/>
            <a:ext cx="9144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0100"/>
            <a:ext cx="6142264" cy="2819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14900"/>
            <a:ext cx="9116085" cy="3276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315686"/>
            <a:ext cx="7563359" cy="87902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398050" y="32004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15800" y="33909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80720" y="3200400"/>
            <a:ext cx="489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하고싶은대로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321850" y="61341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15800" y="63246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08030" y="5829300"/>
            <a:ext cx="4898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체크해야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25360" y="21717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43110" y="23622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08030" y="2171700"/>
            <a:ext cx="489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하고싶은대로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57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034546" y="1530396"/>
            <a:ext cx="5551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강의소개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자료형과 참조형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66700"/>
            <a:ext cx="7637804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6134100"/>
            <a:ext cx="9042295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712147" y="4544007"/>
            <a:ext cx="3135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(F11)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867206" y="4611002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4124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47900"/>
            <a:ext cx="9026496" cy="4953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943600" y="2318657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61350" y="2509157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99550" y="2247900"/>
            <a:ext cx="1078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클래스를 분류하는 폴더 같은 역할이다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781800" y="30099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99550" y="3158226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37750" y="2896969"/>
            <a:ext cx="99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객체지향언어의 핵심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파일명과 동일해야함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59330" y="3733800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582400" y="4152900"/>
            <a:ext cx="3143121" cy="1281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047527" y="5510653"/>
            <a:ext cx="74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프로그램의 시작 지점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715000" y="4412676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69274" y="4862619"/>
            <a:ext cx="130276" cy="1576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6428642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모니터로 데이터를 표시해주는 표준 입출력 함수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23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3350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23241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x+1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6438900"/>
            <a:ext cx="1333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7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7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값을 저장하는 공간</a:t>
            </a:r>
            <a:endParaRPr lang="en-US" altLang="ko-KR" sz="7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29" y="408758"/>
            <a:ext cx="5169354" cy="2067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53" y="5802087"/>
            <a:ext cx="8118088" cy="1981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19600" y="1129725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962400" y="2120325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743200" y="3796725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909583" y="1129725"/>
            <a:ext cx="1108983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292661" y="6438900"/>
            <a:ext cx="873512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387826" y="6447971"/>
            <a:ext cx="873512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43599" y="3796725"/>
            <a:ext cx="166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618006" y="1891725"/>
            <a:ext cx="227781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48634" y="7200900"/>
            <a:ext cx="414475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12329" y="9105900"/>
            <a:ext cx="2584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00583" y="8515682"/>
            <a:ext cx="64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69796" y="7193643"/>
            <a:ext cx="1227431" cy="1235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239001" y="1104900"/>
            <a:ext cx="509634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95583" y="38481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문장의 끝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210" y="1891725"/>
            <a:ext cx="1315780" cy="1727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685481" y="6585282"/>
            <a:ext cx="110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92200" y="6515100"/>
            <a:ext cx="990600" cy="730494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908319" y="6616125"/>
            <a:ext cx="798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86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/>
      <p:bldP spid="21" grpId="0"/>
      <p:bldP spid="29" grpId="0"/>
      <p:bldP spid="30" grpId="0" animBg="1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95300"/>
            <a:ext cx="10527632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4076700"/>
            <a:ext cx="142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여러 개의 변수 선언 및 초기화도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5067300"/>
            <a:ext cx="6001657" cy="3637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9113103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초기화를 따로 해줘도 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084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324100"/>
            <a:ext cx="102505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74295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화면에 출력할수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56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2788503"/>
            <a:ext cx="1310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 </a:t>
            </a:r>
            <a:r>
              <a:rPr lang="ko-KR" altLang="en-US" sz="4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선언하여 나이를 저장후</a:t>
            </a:r>
            <a:endParaRPr lang="en-US" altLang="ko-KR" sz="48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System.out.println();  </a:t>
            </a:r>
          </a:p>
          <a:p>
            <a:endParaRPr lang="en-US" altLang="ko-KR" sz="48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나이를 출력해보자</a:t>
            </a:r>
            <a:r>
              <a:rPr lang="en-US" altLang="ko-KR" sz="4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7668" y="572750"/>
            <a:ext cx="23551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810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2500"/>
            <a:ext cx="952603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09800" y="62103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읽어온다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더한다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914400" indent="-914400">
              <a:buAutoNum type="arabicPeriod"/>
            </a:pP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더한결과를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636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7668" y="572750"/>
            <a:ext cx="4525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2788503"/>
            <a:ext cx="11506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, b</a:t>
            </a:r>
            <a:r>
              <a:rPr lang="ko-KR" altLang="en-US" sz="4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변수를 선언하고 서로의 값을 바꾼뒤 출력하여 보자</a:t>
            </a:r>
            <a:endParaRPr lang="en-US" altLang="ko-KR" sz="48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추가로 더 선언하여도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723638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87919" y="7166198"/>
            <a:ext cx="990600" cy="730494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04038" y="7267223"/>
            <a:ext cx="798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723036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59719" y="7160180"/>
            <a:ext cx="990600" cy="730494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5838" y="7261205"/>
            <a:ext cx="798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아래로 구부러진 화살표 11"/>
          <p:cNvSpPr/>
          <p:nvPr/>
        </p:nvSpPr>
        <p:spPr>
          <a:xfrm>
            <a:off x="3810000" y="6169580"/>
            <a:ext cx="2514600" cy="6858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아래로 구부러진 화살표 12"/>
          <p:cNvSpPr/>
          <p:nvPr/>
        </p:nvSpPr>
        <p:spPr>
          <a:xfrm rot="10800000">
            <a:off x="3730171" y="8115300"/>
            <a:ext cx="2514600" cy="6858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1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591800" y="5254704"/>
            <a:ext cx="6596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 소개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47700"/>
            <a:ext cx="8915400" cy="79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7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24100"/>
            <a:ext cx="13246443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92642" y="6286500"/>
            <a:ext cx="15252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연산자를 이용해 한번에 붙여서 출력 가능하다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760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981200" y="8001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규칙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817316"/>
            <a:ext cx="13563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대소문자가 구분된다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자바에서 미리 지정한 예약어는 사용할수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예약어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의미를 지닌 단어들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숫자로 시작할수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특수문자는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$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사용 가능하다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183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981200" y="800100"/>
            <a:ext cx="5583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권장사항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876133"/>
            <a:ext cx="13563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단어의 첫글자는 대문자로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Age , Name, NodeList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모두 대문자로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 고정된 변수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PI, MAX, MIN</a:t>
            </a:r>
          </a:p>
        </p:txBody>
      </p:sp>
    </p:spTree>
    <p:extLst>
      <p:ext uri="{BB962C8B-B14F-4D97-AF65-F5344CB8AC3E}">
        <p14:creationId xmlns:p14="http://schemas.microsoft.com/office/powerpoint/2010/main" val="4109114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주석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15763"/>
            <a:ext cx="7696200" cy="8081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1" y="1803063"/>
            <a:ext cx="10267400" cy="60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89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29" y="2948183"/>
            <a:ext cx="5169354" cy="2067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72400" y="3669150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315200" y="465975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633615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800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변수의타입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990600" y="42578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7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632919" y="4257814"/>
            <a:ext cx="3393622" cy="1114286"/>
            <a:chOff x="7446046" y="4828571"/>
            <a:chExt cx="3393622" cy="1114286"/>
          </a:xfrm>
        </p:grpSpPr>
        <p:pic>
          <p:nvPicPr>
            <p:cNvPr id="8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455973" y="1943100"/>
            <a:ext cx="3393622" cy="1114286"/>
            <a:chOff x="12088365" y="4828571"/>
            <a:chExt cx="3393622" cy="1114286"/>
          </a:xfrm>
        </p:grpSpPr>
        <p:pic>
          <p:nvPicPr>
            <p:cNvPr id="10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4558725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‘a’ ‘1’ “abc”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6781800" y="4497169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4382135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87411" y="3100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237389" y="3057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3038443" y="6543814"/>
            <a:ext cx="3393622" cy="1114286"/>
            <a:chOff x="12088365" y="4828571"/>
            <a:chExt cx="3393622" cy="1114286"/>
          </a:xfrm>
        </p:grpSpPr>
        <p:pic>
          <p:nvPicPr>
            <p:cNvPr id="19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3276600" y="6783169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 0 ,-13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8264978" y="6591300"/>
            <a:ext cx="3393622" cy="1114286"/>
            <a:chOff x="12088365" y="4828571"/>
            <a:chExt cx="3393622" cy="1114286"/>
          </a:xfrm>
        </p:grpSpPr>
        <p:pic>
          <p:nvPicPr>
            <p:cNvPr id="22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8900655" y="6859369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3540578" y="1943100"/>
            <a:ext cx="3393622" cy="1114286"/>
            <a:chOff x="12088365" y="4828571"/>
            <a:chExt cx="3393622" cy="1114286"/>
          </a:xfrm>
        </p:grpSpPr>
        <p:pic>
          <p:nvPicPr>
            <p:cNvPr id="25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4419600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4735255" y="5415713"/>
            <a:ext cx="2407019" cy="1113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29730" y="5372100"/>
            <a:ext cx="1884267" cy="1142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8657"/>
              </p:ext>
            </p:extLst>
          </p:nvPr>
        </p:nvGraphicFramePr>
        <p:xfrm>
          <a:off x="13487400" y="5491839"/>
          <a:ext cx="3429000" cy="4604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객체의정보</a:t>
                      </a:r>
                      <a:r>
                        <a:rPr lang="en-US" altLang="ko-KR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71938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455973" y="6026739"/>
            <a:ext cx="2442924" cy="1017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455973" y="3896668"/>
            <a:ext cx="3393622" cy="1114286"/>
            <a:chOff x="12088365" y="4828571"/>
            <a:chExt cx="3393622" cy="1114286"/>
          </a:xfrm>
        </p:grpSpPr>
        <p:pic>
          <p:nvPicPr>
            <p:cNvPr id="36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4409038" y="4164737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</p:cNvCxnSpPr>
          <p:nvPr/>
        </p:nvCxnSpPr>
        <p:spPr>
          <a:xfrm>
            <a:off x="15011400" y="3076658"/>
            <a:ext cx="5669" cy="82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14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69740"/>
              </p:ext>
            </p:extLst>
          </p:nvPr>
        </p:nvGraphicFramePr>
        <p:xfrm>
          <a:off x="1600200" y="2476500"/>
          <a:ext cx="7391401" cy="467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True, false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문자형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‘a’ , ‘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’ , ‘1’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byte, short, int,</a:t>
                      </a:r>
                      <a:r>
                        <a:rPr lang="en-US" altLang="ko-KR" sz="3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 , 0 , 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실수형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float,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6538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기본형 데이터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442028"/>
            <a:ext cx="8791050" cy="43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5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8975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 타입별 메모리 크기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55269"/>
              </p:ext>
            </p:extLst>
          </p:nvPr>
        </p:nvGraphicFramePr>
        <p:xfrm>
          <a:off x="1600200" y="1714500"/>
          <a:ext cx="578034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17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데이터타입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Boolean, byte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char, short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 , float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long, double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026" name="Picture 2" descr="https://search.pstatic.net/common/?src=http%3A%2F%2Fblogfiles.naver.net%2F20140721_239%2Fzim12345_1405912373750egHSj_JPEG%2F%25B1%25D7%25B8%25B2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58563"/>
            <a:ext cx="10193216" cy="360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12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817316"/>
            <a:ext cx="1356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몇승까지 저장할수 있는가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162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8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1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107BC-7D19-086F-4B10-F1B55BAA9708}"/>
              </a:ext>
            </a:extLst>
          </p:cNvPr>
          <p:cNvSpPr txBox="1"/>
          <p:nvPr/>
        </p:nvSpPr>
        <p:spPr>
          <a:xfrm>
            <a:off x="12712079" y="3794120"/>
            <a:ext cx="2071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박주병</a:t>
            </a:r>
            <a:r>
              <a:rPr lang="en-US" altLang="ko-KR" sz="4400" dirty="0">
                <a:solidFill>
                  <a:srgbClr val="4D4848"/>
                </a:solidFill>
              </a:rPr>
              <a:t>  </a:t>
            </a:r>
            <a:endParaRPr lang="ko-KR" altLang="en-US" sz="4400" dirty="0">
              <a:solidFill>
                <a:srgbClr val="4D484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A91A3-756F-6221-8ED6-D3DF3F0569D4}"/>
              </a:ext>
            </a:extLst>
          </p:cNvPr>
          <p:cNvSpPr txBox="1"/>
          <p:nvPr/>
        </p:nvSpPr>
        <p:spPr>
          <a:xfrm>
            <a:off x="12573000" y="5676900"/>
            <a:ext cx="5486400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1.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,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해경 구조관제시스템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2.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서울소방 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3.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 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ARS 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관리 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4.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신고번호통합 비상대응시스템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5.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곽병원 </a:t>
            </a:r>
            <a:r>
              <a:rPr lang="en-US" altLang="ko-KR" sz="2200" b="1">
                <a:solidFill>
                  <a:srgbClr val="4D4848"/>
                </a:solidFill>
                <a:latin typeface="G마켓 산스 Bold"/>
              </a:rPr>
              <a:t>OCS,NMS,ERP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개발</a:t>
            </a:r>
            <a:r>
              <a:rPr lang="en-US" altLang="ko-KR" sz="2000">
                <a:solidFill>
                  <a:srgbClr val="4D4848"/>
                </a:solidFill>
              </a:rPr>
              <a:t> </a:t>
            </a:r>
            <a:endParaRPr lang="ko-KR" altLang="en-US" sz="2000" dirty="0">
              <a:solidFill>
                <a:srgbClr val="4D48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8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상수와 리터럴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68166" y="5143500"/>
            <a:ext cx="1752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010966" y="613410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1766" y="7810500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상수를 만드는 예약어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25183" y="5155913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67983" y="6146513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48783" y="7822913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87440" y="1556657"/>
            <a:ext cx="929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관례상 대문자로 작성한다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초기화 해야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값이 정해지면 변경할수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428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69" y="4305300"/>
            <a:ext cx="7078494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371600" y="440001"/>
            <a:ext cx="6290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사용 하는걸까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52600" y="1868150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가독성이 좋아진다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변경시 한번에 수정할수 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839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553200" y="2247900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가능할까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584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6737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형변환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타입캐스팅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84763" y="2166484"/>
            <a:ext cx="929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타입을 임의로 변경하는것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4460422" y="61628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9102741" y="6162814"/>
            <a:ext cx="3393622" cy="1114286"/>
            <a:chOff x="7446046" y="4828571"/>
            <a:chExt cx="3393622" cy="1114286"/>
          </a:xfrm>
        </p:grpSpPr>
        <p:pic>
          <p:nvPicPr>
            <p:cNvPr id="10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5018251" y="6463723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 형변환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9410846" y="6432946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형변환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6157233" y="5005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707211" y="4962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7010400" y="3848100"/>
            <a:ext cx="3393622" cy="1114286"/>
            <a:chOff x="12088365" y="4828571"/>
            <a:chExt cx="3393622" cy="1114286"/>
          </a:xfrm>
        </p:grpSpPr>
        <p:pic>
          <p:nvPicPr>
            <p:cNvPr id="16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7889422" y="4067258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473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명시적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86100"/>
            <a:ext cx="11201400" cy="23685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372600" y="4006878"/>
            <a:ext cx="3124200" cy="90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5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자동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87805" y="2108656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상수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자동으로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변환하여 저장한다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2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리터럴의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505200" y="2628900"/>
            <a:ext cx="121526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float 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타입의 변수를 하나 선언하고 </a:t>
            </a:r>
            <a:endParaRPr lang="en-US" altLang="ko-KR" sz="60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소수를 저장하여보자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99" y="5448300"/>
            <a:ext cx="789782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667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소수는 기본적으로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81913" y="1781770"/>
            <a:ext cx="1727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 역시 데이터 이기에 그자체의 데이터 타입이 있다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en-US" altLang="ko-KR" sz="54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958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95700"/>
            <a:ext cx="9131030" cy="3352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534400" y="42291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4991100"/>
            <a:ext cx="12954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064286" y="5079712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변경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467600" y="56007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6362700"/>
            <a:ext cx="609600" cy="1161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35486" y="723144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977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 불일치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14499"/>
            <a:ext cx="6781800" cy="753533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53200" y="2476500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34600" y="2184112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내부적으로 유니코드를 저장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3860513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3568125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형이고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자동타입캐스팅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으로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문자에 대한 유니코드로 변환되어 숫자가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5482165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29800" y="5189777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타입캐스팅 소수점은 사라지고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756113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7400" y="646372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접미사 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8255288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7400" y="79629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캐스팅 불가능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924800" y="3086100"/>
            <a:ext cx="214674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65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152400" y="4562614"/>
            <a:ext cx="1864178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3349495" y="4562613"/>
            <a:ext cx="2022459" cy="1114286"/>
            <a:chOff x="7446046" y="4828571"/>
            <a:chExt cx="3393622" cy="1114286"/>
          </a:xfrm>
        </p:grpSpPr>
        <p:pic>
          <p:nvPicPr>
            <p:cNvPr id="7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710229" y="4863523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3657600" y="4832745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016578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6705600" y="4562613"/>
            <a:ext cx="1963026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7353528" y="4832744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5371954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3352800" y="6315214"/>
            <a:ext cx="2022459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3660905" y="6585346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0000374" y="4562614"/>
            <a:ext cx="1963026" cy="1114286"/>
            <a:chOff x="12088365" y="4828571"/>
            <a:chExt cx="3393622" cy="1114286"/>
          </a:xfrm>
        </p:grpSpPr>
        <p:pic>
          <p:nvPicPr>
            <p:cNvPr id="24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0439400" y="4848880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8666728" y="5119757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353174" y="4533900"/>
            <a:ext cx="1963026" cy="1114286"/>
            <a:chOff x="12088365" y="4828571"/>
            <a:chExt cx="3393622" cy="1114286"/>
          </a:xfrm>
        </p:grpSpPr>
        <p:pic>
          <p:nvPicPr>
            <p:cNvPr id="28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3792200" y="4848880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12019528" y="5091043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6268846" y="4533900"/>
            <a:ext cx="1963026" cy="1114286"/>
            <a:chOff x="12088365" y="4828571"/>
            <a:chExt cx="3393622" cy="1114286"/>
          </a:xfrm>
        </p:grpSpPr>
        <p:pic>
          <p:nvPicPr>
            <p:cNvPr id="32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6535400" y="48488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316200" y="5091043"/>
            <a:ext cx="951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7800" y="1028700"/>
            <a:ext cx="16019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작은것에서 큰것으로는 자동캐스팅되며 데이터 손실이 없다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06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27">
            <a:extLst>
              <a:ext uri="{FF2B5EF4-FFF2-40B4-BE49-F238E27FC236}">
                <a16:creationId xmlns:a16="http://schemas.microsoft.com/office/drawing/2014/main" id="{53A07A13-51E4-791C-645F-34BBD288D7ED}"/>
              </a:ext>
            </a:extLst>
          </p:cNvPr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46" name="Object 83">
              <a:extLst>
                <a:ext uri="{FF2B5EF4-FFF2-40B4-BE49-F238E27FC236}">
                  <a16:creationId xmlns:a16="http://schemas.microsoft.com/office/drawing/2014/main" id="{3DBE6752-F010-0F4C-781A-C4A0DAB7A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47" name="그룹 1028">
            <a:extLst>
              <a:ext uri="{FF2B5EF4-FFF2-40B4-BE49-F238E27FC236}">
                <a16:creationId xmlns:a16="http://schemas.microsoft.com/office/drawing/2014/main" id="{43963B35-0F8B-AD4E-B531-152C907A13D0}"/>
              </a:ext>
            </a:extLst>
          </p:cNvPr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48" name="Object 86">
              <a:extLst>
                <a:ext uri="{FF2B5EF4-FFF2-40B4-BE49-F238E27FC236}">
                  <a16:creationId xmlns:a16="http://schemas.microsoft.com/office/drawing/2014/main" id="{895E819F-2FF5-761E-C42C-446A1FFA3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264F7433-F762-5F04-9791-0A2A5847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2517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D7B902F-76B9-E86A-E03A-A71A34B95CCB}"/>
              </a:ext>
            </a:extLst>
          </p:cNvPr>
          <p:cNvSpPr txBox="1"/>
          <p:nvPr/>
        </p:nvSpPr>
        <p:spPr>
          <a:xfrm>
            <a:off x="3048000" y="1534572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4" name="그룹 1023">
            <a:extLst>
              <a:ext uri="{FF2B5EF4-FFF2-40B4-BE49-F238E27FC236}">
                <a16:creationId xmlns:a16="http://schemas.microsoft.com/office/drawing/2014/main" id="{7B3AE4B7-AA92-B842-0129-30BDA4750021}"/>
              </a:ext>
            </a:extLst>
          </p:cNvPr>
          <p:cNvGrpSpPr/>
          <p:nvPr/>
        </p:nvGrpSpPr>
        <p:grpSpPr>
          <a:xfrm>
            <a:off x="8305800" y="4833765"/>
            <a:ext cx="720996" cy="587007"/>
            <a:chOff x="8458025" y="4783042"/>
            <a:chExt cx="720996" cy="587007"/>
          </a:xfrm>
        </p:grpSpPr>
        <p:grpSp>
          <p:nvGrpSpPr>
            <p:cNvPr id="55" name="그룹 1024">
              <a:extLst>
                <a:ext uri="{FF2B5EF4-FFF2-40B4-BE49-F238E27FC236}">
                  <a16:creationId xmlns:a16="http://schemas.microsoft.com/office/drawing/2014/main" id="{FABD9141-2A1D-DCF3-062F-0246A9B1E6E6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60" name="Object 73">
                <a:extLst>
                  <a:ext uri="{FF2B5EF4-FFF2-40B4-BE49-F238E27FC236}">
                    <a16:creationId xmlns:a16="http://schemas.microsoft.com/office/drawing/2014/main" id="{3C1951DA-5095-C0AB-F4A4-E58E11E04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6" name="그룹 1025">
              <a:extLst>
                <a:ext uri="{FF2B5EF4-FFF2-40B4-BE49-F238E27FC236}">
                  <a16:creationId xmlns:a16="http://schemas.microsoft.com/office/drawing/2014/main" id="{8376E6B2-787B-0FA1-8E7F-A1748DC09174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59" name="Object 76">
                <a:extLst>
                  <a:ext uri="{FF2B5EF4-FFF2-40B4-BE49-F238E27FC236}">
                    <a16:creationId xmlns:a16="http://schemas.microsoft.com/office/drawing/2014/main" id="{7EE6727F-824B-E75D-3E48-40542D35F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7" name="그룹 1026">
              <a:extLst>
                <a:ext uri="{FF2B5EF4-FFF2-40B4-BE49-F238E27FC236}">
                  <a16:creationId xmlns:a16="http://schemas.microsoft.com/office/drawing/2014/main" id="{D1EEC863-BAEA-5802-CFB8-29AB9901A4B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58" name="Object 79">
                <a:extLst>
                  <a:ext uri="{FF2B5EF4-FFF2-40B4-BE49-F238E27FC236}">
                    <a16:creationId xmlns:a16="http://schemas.microsoft.com/office/drawing/2014/main" id="{C07D47FA-EC33-F079-E4F5-581EA89BA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61" name="Picture 4">
            <a:extLst>
              <a:ext uri="{FF2B5EF4-FFF2-40B4-BE49-F238E27FC236}">
                <a16:creationId xmlns:a16="http://schemas.microsoft.com/office/drawing/2014/main" id="{2AC74C57-4CF3-2F8E-AE8C-C94104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525172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7907019-CD86-FA9C-C7CB-940835BEDCB4}"/>
              </a:ext>
            </a:extLst>
          </p:cNvPr>
          <p:cNvSpPr txBox="1"/>
          <p:nvPr/>
        </p:nvSpPr>
        <p:spPr>
          <a:xfrm>
            <a:off x="11353800" y="138217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1144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143500"/>
            <a:ext cx="13879996" cy="3733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783871" y="5753100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69671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605341" y="7665303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712930" y="5753100"/>
            <a:ext cx="416487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98730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400" y="766530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95" y="495299"/>
            <a:ext cx="6368147" cy="22860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3200" y="879902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1870502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86141" y="2792105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52976" y="919803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38776" y="1910403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4446" y="2832006"/>
            <a:ext cx="1058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참조형변수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초기값이 없어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가지고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51988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525000" y="21717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플랫폼 독립적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3.C++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어려운점은 감추다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가장 많이 쓰이는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76400" y="723900"/>
            <a:ext cx="3738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플랫폼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86100"/>
            <a:ext cx="10896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752600" y="1790700"/>
            <a:ext cx="530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52400" y="4236303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4043628" y="31530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971606" y="5515295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887200" y="3965303"/>
            <a:ext cx="437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일반 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2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99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3605018" y="5327698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090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4191000" y="876300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속도가 상대적으로 느리나 최근엔 컴파일러 개선 및 최적화로 개선되었다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2.Class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실행한다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가비지 컬렉션으로 메모리 관리를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8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11301</TotalTime>
  <Words>686</Words>
  <Application>Microsoft Office PowerPoint</Application>
  <PresentationFormat>사용자 지정</PresentationFormat>
  <Paragraphs>203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253</cp:revision>
  <dcterms:created xsi:type="dcterms:W3CDTF">2022-10-23T12:09:39Z</dcterms:created>
  <dcterms:modified xsi:type="dcterms:W3CDTF">2023-01-10T08:02:09Z</dcterms:modified>
</cp:coreProperties>
</file>