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9.png"/><Relationship Id="rId21" Type="http://schemas.openxmlformats.org/officeDocument/2006/relationships/image" Target="../media/image116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19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8.png"/><Relationship Id="rId10" Type="http://schemas.openxmlformats.org/officeDocument/2006/relationships/image" Target="../media/image106.png"/><Relationship Id="rId19" Type="http://schemas.openxmlformats.org/officeDocument/2006/relationships/image" Target="../media/image114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7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3.png"/><Relationship Id="rId18" Type="http://schemas.openxmlformats.org/officeDocument/2006/relationships/image" Target="../media/image4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image" Target="../media/image122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1.png"/><Relationship Id="rId3" Type="http://schemas.openxmlformats.org/officeDocument/2006/relationships/image" Target="../media/image138.png"/><Relationship Id="rId21" Type="http://schemas.openxmlformats.org/officeDocument/2006/relationships/image" Target="../media/image154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37.png"/><Relationship Id="rId16" Type="http://schemas.openxmlformats.org/officeDocument/2006/relationships/image" Target="../media/image113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47.png"/><Relationship Id="rId10" Type="http://schemas.openxmlformats.org/officeDocument/2006/relationships/image" Target="../media/image145.png"/><Relationship Id="rId19" Type="http://schemas.openxmlformats.org/officeDocument/2006/relationships/image" Target="../media/image152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7.png"/><Relationship Id="rId7" Type="http://schemas.openxmlformats.org/officeDocument/2006/relationships/image" Target="../media/image11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0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5.png"/><Relationship Id="rId3" Type="http://schemas.openxmlformats.org/officeDocument/2006/relationships/image" Target="../media/image165.png"/><Relationship Id="rId21" Type="http://schemas.openxmlformats.org/officeDocument/2006/relationships/image" Target="../media/image48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4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2.png"/><Relationship Id="rId28" Type="http://schemas.openxmlformats.org/officeDocument/2006/relationships/image" Target="../media/image1.png"/><Relationship Id="rId10" Type="http://schemas.openxmlformats.org/officeDocument/2006/relationships/image" Target="../media/image172.png"/><Relationship Id="rId19" Type="http://schemas.openxmlformats.org/officeDocument/2006/relationships/image" Target="../media/image47.png"/><Relationship Id="rId31" Type="http://schemas.openxmlformats.org/officeDocument/2006/relationships/image" Target="../media/image186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49.png"/><Relationship Id="rId27" Type="http://schemas.openxmlformats.org/officeDocument/2006/relationships/image" Target="../media/image150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18" Type="http://schemas.openxmlformats.org/officeDocument/2006/relationships/image" Target="../media/image186.png"/><Relationship Id="rId3" Type="http://schemas.openxmlformats.org/officeDocument/2006/relationships/image" Target="../media/image211.png"/><Relationship Id="rId7" Type="http://schemas.openxmlformats.org/officeDocument/2006/relationships/image" Target="../media/image48.png"/><Relationship Id="rId12" Type="http://schemas.openxmlformats.org/officeDocument/2006/relationships/image" Target="../media/image2.png"/><Relationship Id="rId17" Type="http://schemas.openxmlformats.org/officeDocument/2006/relationships/image" Target="../media/image150.png"/><Relationship Id="rId2" Type="http://schemas.openxmlformats.org/officeDocument/2006/relationships/image" Target="../media/image210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1.png"/><Relationship Id="rId5" Type="http://schemas.openxmlformats.org/officeDocument/2006/relationships/image" Target="../media/image213.png"/><Relationship Id="rId15" Type="http://schemas.openxmlformats.org/officeDocument/2006/relationships/image" Target="../media/image216.png"/><Relationship Id="rId10" Type="http://schemas.openxmlformats.org/officeDocument/2006/relationships/image" Target="../media/image181.png"/><Relationship Id="rId4" Type="http://schemas.openxmlformats.org/officeDocument/2006/relationships/image" Target="../media/image212.png"/><Relationship Id="rId9" Type="http://schemas.openxmlformats.org/officeDocument/2006/relationships/image" Target="../media/image47.png"/><Relationship Id="rId14" Type="http://schemas.openxmlformats.org/officeDocument/2006/relationships/image" Target="../media/image2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48.png"/><Relationship Id="rId18" Type="http://schemas.openxmlformats.org/officeDocument/2006/relationships/image" Target="../media/image230.png"/><Relationship Id="rId3" Type="http://schemas.openxmlformats.org/officeDocument/2006/relationships/image" Target="../media/image219.png"/><Relationship Id="rId21" Type="http://schemas.openxmlformats.org/officeDocument/2006/relationships/image" Target="../media/image233.png"/><Relationship Id="rId7" Type="http://schemas.openxmlformats.org/officeDocument/2006/relationships/image" Target="../media/image223.png"/><Relationship Id="rId12" Type="http://schemas.openxmlformats.org/officeDocument/2006/relationships/image" Target="../media/image181.png"/><Relationship Id="rId17" Type="http://schemas.openxmlformats.org/officeDocument/2006/relationships/image" Target="../media/image229.png"/><Relationship Id="rId2" Type="http://schemas.openxmlformats.org/officeDocument/2006/relationships/image" Target="../media/image21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11" Type="http://schemas.openxmlformats.org/officeDocument/2006/relationships/image" Target="../media/image47.png"/><Relationship Id="rId24" Type="http://schemas.openxmlformats.org/officeDocument/2006/relationships/image" Target="../media/image235.png"/><Relationship Id="rId5" Type="http://schemas.openxmlformats.org/officeDocument/2006/relationships/image" Target="../media/image221.png"/><Relationship Id="rId15" Type="http://schemas.openxmlformats.org/officeDocument/2006/relationships/image" Target="../media/image227.png"/><Relationship Id="rId23" Type="http://schemas.openxmlformats.org/officeDocument/2006/relationships/image" Target="../media/image186.png"/><Relationship Id="rId10" Type="http://schemas.openxmlformats.org/officeDocument/2006/relationships/image" Target="../media/image226.png"/><Relationship Id="rId19" Type="http://schemas.openxmlformats.org/officeDocument/2006/relationships/image" Target="../media/image231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49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6.png"/><Relationship Id="rId7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5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47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57.png"/><Relationship Id="rId4" Type="http://schemas.openxmlformats.org/officeDocument/2006/relationships/image" Target="../media/image81.png"/><Relationship Id="rId9" Type="http://schemas.openxmlformats.org/officeDocument/2006/relationships/image" Target="../media/image47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6256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554713" y="537125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45</Words>
  <Application>Microsoft Office PowerPoint</Application>
  <PresentationFormat>사용자 지정</PresentationFormat>
  <Paragraphs>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14</cp:revision>
  <dcterms:created xsi:type="dcterms:W3CDTF">2022-10-23T12:09:39Z</dcterms:created>
  <dcterms:modified xsi:type="dcterms:W3CDTF">2023-01-15T04:05:16Z</dcterms:modified>
</cp:coreProperties>
</file>