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23" r:id="rId12"/>
    <p:sldId id="589" r:id="rId13"/>
    <p:sldId id="592" r:id="rId14"/>
    <p:sldId id="281" r:id="rId15"/>
    <p:sldId id="593" r:id="rId16"/>
    <p:sldId id="594" r:id="rId17"/>
    <p:sldId id="595" r:id="rId18"/>
    <p:sldId id="597" r:id="rId19"/>
    <p:sldId id="609" r:id="rId20"/>
    <p:sldId id="596" r:id="rId21"/>
    <p:sldId id="598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620" r:id="rId33"/>
    <p:sldId id="621" r:id="rId34"/>
    <p:sldId id="374" r:id="rId35"/>
    <p:sldId id="599" r:id="rId36"/>
    <p:sldId id="566" r:id="rId37"/>
    <p:sldId id="600" r:id="rId38"/>
    <p:sldId id="601" r:id="rId39"/>
    <p:sldId id="602" r:id="rId40"/>
    <p:sldId id="603" r:id="rId41"/>
    <p:sldId id="607" r:id="rId42"/>
    <p:sldId id="622" r:id="rId43"/>
    <p:sldId id="275" r:id="rId4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512506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필터 기능을 중복으로 써야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1303"/>
            <a:ext cx="8686800" cy="9158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67100"/>
            <a:ext cx="3962400" cy="136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15000" y="4986612"/>
            <a:ext cx="3962400" cy="91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839801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생성자를 재활용 할순 없을까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5299"/>
            <a:ext cx="9677400" cy="9403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83870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생성자를 재활용하면 필터 기능을 다시 안만들어도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근데 왜 안될까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5067300"/>
            <a:ext cx="47244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899804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호출할려면 에러가 발생한다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5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220200" y="1257300"/>
            <a:ext cx="929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첫줄에 작성해야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3566582"/>
            <a:ext cx="9220200" cy="33295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" y="1257300"/>
            <a:ext cx="8897878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프로그래밍 언어를 만드는 입장에서 컴파일 과정이 복잡해 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447800" y="419100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121" y="6640895"/>
            <a:ext cx="2409374" cy="17459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5998014"/>
            <a:ext cx="5836867" cy="30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922" y="1477501"/>
            <a:ext cx="8620401" cy="2421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188541"/>
            <a:ext cx="6296025" cy="8467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1752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내부에서 자기 자신의 객체를 의미하는 </a:t>
            </a:r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변수가 </a:t>
            </a:r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필요하다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2470695"/>
            <a:ext cx="8229600" cy="5209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2552700"/>
            <a:ext cx="8082419" cy="655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723900"/>
            <a:ext cx="6780107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5" y="3467100"/>
            <a:ext cx="6776591" cy="247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5" y="6362700"/>
            <a:ext cx="5387926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716280"/>
            <a:ext cx="5484306" cy="2217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975" y="3453618"/>
            <a:ext cx="4757225" cy="2669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731305" y="8411170"/>
            <a:ext cx="1613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자기 자신의 객체주소를 가지는 참조변수이다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219075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생성자외에 다른 메서드에서도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91800" y="5523119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참조변수이기에 내부의 멤버변수와 메서드를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8" y="1350464"/>
            <a:ext cx="12206193" cy="39454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2575870"/>
            <a:ext cx="2895600" cy="211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78670" y="356602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멤버변수와 지역변수의 이름이 같다면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921348" y="3543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16748" y="3238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멤버변수에 값을 넣을수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423198" y="4905695"/>
            <a:ext cx="720996" cy="587007"/>
            <a:chOff x="9011713" y="5350533"/>
            <a:chExt cx="720996" cy="587007"/>
          </a:xfrm>
        </p:grpSpPr>
        <p:grpSp>
          <p:nvGrpSpPr>
            <p:cNvPr id="22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7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6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5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5848171"/>
            <a:ext cx="11304120" cy="4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93543"/>
            <a:ext cx="4800600" cy="2420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52500"/>
            <a:ext cx="10609704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810000" y="8343900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활용하여 구분할수 있다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8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2552700"/>
            <a:ext cx="38862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226422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3815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3815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044376" y="53203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4533900"/>
            <a:ext cx="1243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초기화의 경우 멤버변수 선언과 동시에 초기화를 활용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생성 될때마다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학생수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카운트를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올려보자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eng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생성된 숫자를 가지고 있어야 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만들자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getTotal()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getAverage()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23" y="7901940"/>
            <a:ext cx="1856674" cy="18012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78" y="5600700"/>
            <a:ext cx="117399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7700"/>
            <a:ext cx="9803873" cy="769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647700"/>
            <a:ext cx="9803873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38200" y="800100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showState()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147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65913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481900"/>
            <a:ext cx="7933312" cy="35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getMinAvg(Student[] 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6512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49911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5676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2727424"/>
            <a:ext cx="8417994" cy="4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71500"/>
            <a:ext cx="10744200" cy="8243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6599" y="589670"/>
            <a:ext cx="11000037" cy="84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studentList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만든후 랜덤으로 성적을 입력해보자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sortList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만든후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studentList(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sortList(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선택정렬을 구현해본다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 성적이 가장 낮은 학생들을 빼와서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4838699"/>
            <a:ext cx="5943600" cy="53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/>
                <a:gridCol w="2721500"/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/>
                <a:gridCol w="2721500"/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" y="952500"/>
            <a:ext cx="10057425" cy="8686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9775" y="36195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10287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82400" y="22479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7700"/>
            <a:ext cx="15010448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0752" y="3810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getMinAvg()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index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25527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75600" y="31510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47514" y="20474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75600" y="40654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7505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메모리에 생성될때가 아니다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391400" y="647700"/>
            <a:ext cx="1127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최초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실행되는 특별한 메서드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없어야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288562" cy="74920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4767" y="3619500"/>
            <a:ext cx="1345033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172343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724206" y="471225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1" y="877578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971800" y="3623965"/>
            <a:ext cx="2514600" cy="4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86400" y="3390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 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76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752600" y="4305300"/>
            <a:ext cx="15600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생성자를 오버로딩 하여 다양하게 제공하면 어떨까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19888</TotalTime>
  <Words>662</Words>
  <Application>Microsoft Office PowerPoint</Application>
  <PresentationFormat>사용자 지정</PresentationFormat>
  <Paragraphs>131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839</cp:revision>
  <dcterms:created xsi:type="dcterms:W3CDTF">2022-10-23T12:09:39Z</dcterms:created>
  <dcterms:modified xsi:type="dcterms:W3CDTF">2023-04-16T03:04:19Z</dcterms:modified>
</cp:coreProperties>
</file>