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661" r:id="rId5"/>
    <p:sldId id="662" r:id="rId6"/>
    <p:sldId id="689" r:id="rId7"/>
    <p:sldId id="690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700" r:id="rId18"/>
    <p:sldId id="281" r:id="rId19"/>
    <p:sldId id="672" r:id="rId20"/>
    <p:sldId id="638" r:id="rId21"/>
    <p:sldId id="673" r:id="rId22"/>
    <p:sldId id="676" r:id="rId23"/>
    <p:sldId id="677" r:id="rId24"/>
    <p:sldId id="678" r:id="rId25"/>
    <p:sldId id="674" r:id="rId26"/>
    <p:sldId id="675" r:id="rId27"/>
    <p:sldId id="628" r:id="rId28"/>
    <p:sldId id="680" r:id="rId29"/>
    <p:sldId id="701" r:id="rId30"/>
    <p:sldId id="681" r:id="rId31"/>
    <p:sldId id="682" r:id="rId32"/>
    <p:sldId id="683" r:id="rId33"/>
    <p:sldId id="679" r:id="rId34"/>
    <p:sldId id="702" r:id="rId35"/>
    <p:sldId id="374" r:id="rId36"/>
    <p:sldId id="694" r:id="rId37"/>
    <p:sldId id="684" r:id="rId38"/>
    <p:sldId id="685" r:id="rId39"/>
    <p:sldId id="686" r:id="rId40"/>
    <p:sldId id="687" r:id="rId41"/>
    <p:sldId id="688" r:id="rId42"/>
    <p:sldId id="691" r:id="rId43"/>
    <p:sldId id="692" r:id="rId44"/>
    <p:sldId id="693" r:id="rId45"/>
    <p:sldId id="695" r:id="rId46"/>
    <p:sldId id="696" r:id="rId47"/>
    <p:sldId id="697" r:id="rId48"/>
    <p:sldId id="699" r:id="rId49"/>
    <p:sldId id="698" r:id="rId50"/>
    <p:sldId id="703" r:id="rId51"/>
    <p:sldId id="275" r:id="rId5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4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 smtClean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3830"/>
            <a:ext cx="7614940" cy="44868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057400" y="4991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544830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8932" y="65151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113830"/>
            <a:ext cx="7725827" cy="48529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525000" y="1714500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895600" y="8402240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19858" y="37719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7272637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952500"/>
            <a:ext cx="6781800" cy="1521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69448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9700"/>
            <a:ext cx="902502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2781300"/>
            <a:ext cx="1593256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만들어본 클래스들을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.java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파일 하나당 클래스 한개씩 분리하고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원하는 대로 패키지로 분리 하도록 하자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엔트리포인트가 있는 클래스를 제외하고 모두 다른 패키지로 분류하자</a:t>
            </a:r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패키지명 </a:t>
            </a:r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ex)  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joo.</a:t>
            </a:r>
            <a:r>
              <a:rPr lang="ko-KR" altLang="en-US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1 , joo.</a:t>
            </a:r>
            <a:r>
              <a:rPr lang="ko-KR" altLang="en-US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2    </a:t>
            </a:r>
            <a:r>
              <a:rPr lang="ko-KR" altLang="en-US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강의마다 실습하는 클래스들을 분류해두면 편하다</a:t>
            </a:r>
            <a:endParaRPr lang="en-US" altLang="ko-KR" sz="3200" smtClean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3429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실습문제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7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01187" y="1081182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1028700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4378778" y="2611740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874578" y="2614671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680301" y="2814940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293123" y="2829594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419600" y="4076700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874578" y="3971429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Part10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52700"/>
            <a:ext cx="9733722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변하지않는값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819400" y="604929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533400" y="4152900"/>
            <a:ext cx="1760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상수인데 생성자에서 초기화가 가능하게 풀어준건 왜일까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103286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6972300"/>
            <a:ext cx="1615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마다 다른값을 가져야 하는 상수일경우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 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불가능해진다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할수 없다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5867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1685"/>
            <a:ext cx="6304745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076" y="2290476"/>
            <a:ext cx="8906287" cy="2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343400" y="5850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95500"/>
            <a:ext cx="5638800" cy="64137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47800" y="2128911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71700" y="5448300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36243" y="566278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10500" y="524726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내부가 비어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95600" y="1789175"/>
            <a:ext cx="1902343" cy="458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1373661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막을때 사용한다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0100"/>
            <a:ext cx="5867400" cy="627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있다면 해당 클래스는 인스턴스화 될수 없기에 무조건 추상클래스가 되어야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"/>
            <a:ext cx="6705600" cy="796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있으면 반드시 추상클래스여야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다만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없으면 추상클래스를 못한다는것은 아니다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막기 위해 추상화가 가능하다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995842" y="5295900"/>
            <a:ext cx="6710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24003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29100"/>
            <a:ext cx="2628900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229100"/>
            <a:ext cx="70737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95400" y="28575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People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멤버마다 적절한 제어자를 사용하자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95400" y="1333500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만들어 놓은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추상클래스로 만들자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381500"/>
            <a:ext cx="639335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15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Unit, Marine, Zergling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구현하자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hp, power(</a:t>
            </a:r>
            <a:r>
              <a:rPr lang="ko-KR" altLang="en-US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 armor(</a:t>
            </a:r>
            <a:r>
              <a:rPr lang="ko-KR" altLang="en-US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(), armorUp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 수치를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시키며 모든 객체가 동시에 수치가 올라야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attack()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추상메서드로 만들고 상속받아 구현하자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6221"/>
            <a:ext cx="7239000" cy="61905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586220"/>
            <a:ext cx="7727449" cy="45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690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90550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629400" y="558607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63412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81800" y="3314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647700"/>
            <a:ext cx="4114800" cy="92103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31470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554200" y="30099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8828555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325600" y="84963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25564" y="1097696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다른패키지더라도 자손클래스에서 접근가능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 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/>
                <a:gridCol w="5749647"/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smtClean="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 smtClean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814"/>
            <a:ext cx="8534400" cy="81048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8594835"/>
            <a:ext cx="381001" cy="51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1" y="806256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08729" y="9105900"/>
            <a:ext cx="1135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사용할수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4110355"/>
            <a:ext cx="683143" cy="102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1" y="357808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498033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(private)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4" y="1896010"/>
            <a:ext cx="4674585" cy="41618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89" y="2201651"/>
            <a:ext cx="4170606" cy="3731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2067468" y="1257300"/>
            <a:ext cx="768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분류하는 폴더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1461" y="3646253"/>
            <a:ext cx="2836295" cy="105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710189" y="3875711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11210" y="427501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 폴더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723" y="2812563"/>
            <a:ext cx="3858164" cy="16622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60678" y="3259058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093631" y="390642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617" y="2135108"/>
            <a:ext cx="3764372" cy="40751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89799" y="2281509"/>
            <a:ext cx="1083601" cy="68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773400" y="2281509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667000" y="7715766"/>
            <a:ext cx="136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패키지는 실제로 폴더로 생성되어 관리된다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7697"/>
            <a:ext cx="8543627" cy="793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(default)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400" y="40767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87249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88572"/>
            <a:ext cx="4953000" cy="2530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05422"/>
            <a:ext cx="10359651" cy="3177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96200" y="3162822"/>
            <a:ext cx="1828800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3984694"/>
            <a:ext cx="1143000" cy="956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324600" y="4957108"/>
            <a:ext cx="11429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패키지 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상속받은 자식에서 접근가능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달라도 상속 받은 자손이면 가능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(protected)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4900"/>
            <a:ext cx="74376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962400" y="407670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멤버변수와 동일하게 적용된다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514600" y="4305300"/>
            <a:ext cx="1379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클래스에는 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없을까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0"/>
            <a:ext cx="8177842" cy="731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95800" y="952500"/>
            <a:ext cx="1600200" cy="13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95400" y="856346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723900"/>
            <a:ext cx="1104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 조차 접근하지 못해 절대 실행될수 없는 코드가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562600" y="14097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한다면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9700"/>
            <a:ext cx="4108206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5295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5743" y="4762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6719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6586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66845" y="5924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7992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1905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38200" y="1028700"/>
            <a:ext cx="81660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까지만 가질수 있다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멤버변수에 직접 접근을 막고 메서드를 통해서 값을 필터링 해야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43158"/>
              </p:ext>
            </p:extLst>
          </p:nvPr>
        </p:nvGraphicFramePr>
        <p:xfrm>
          <a:off x="9220200" y="605998"/>
          <a:ext cx="90677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788368"/>
                <a:gridCol w="39840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void setHour(int hour)</a:t>
                      </a:r>
                    </a:p>
                    <a:p>
                      <a:pPr latinLnBrk="1"/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int getHour()</a:t>
                      </a:r>
                    </a:p>
                    <a:p>
                      <a:pPr latinLnBrk="1"/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….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ea typeface="G마켓 산스 Medium" panose="02000000000000000000"/>
                        </a:rPr>
                        <a:t>Hour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멤버변수의 값을 셋팅하고</a:t>
                      </a:r>
                      <a:endParaRPr lang="en-US" altLang="ko-KR" sz="2000" baseline="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가져오는 메서드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멤버변수의 값을 문자열로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2" y="3385289"/>
            <a:ext cx="3838575" cy="3162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021767"/>
            <a:ext cx="6585179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"/>
            <a:ext cx="4267200" cy="9278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30498" y="247650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921733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98" y="434658"/>
            <a:ext cx="7725827" cy="4852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1028700"/>
            <a:ext cx="3429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85390" y="1598999"/>
            <a:ext cx="401410" cy="4458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997698" y="6094799"/>
            <a:ext cx="11071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</a:t>
            </a:r>
            <a:endParaRPr lang="en-US" altLang="ko-KR" sz="48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434657"/>
            <a:ext cx="2036990" cy="40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21465" y="686039"/>
            <a:ext cx="1989335" cy="342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10800" y="814169"/>
            <a:ext cx="8707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파일의 패키지명</a:t>
            </a:r>
            <a:endParaRPr lang="en-US" altLang="ko-KR" sz="48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패키지명만 가질수 있다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495300"/>
            <a:ext cx="1607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만들기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객체는 프로그램이 서버와 통신하기 위한 클래스 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이런 클래스는 프로그램당 한 개의 객체만을 이용한다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구조를 체계화 해놓은것이 디자인패턴중 싱글톤패턴이다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객체는 항상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6863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4686300"/>
            <a:ext cx="8026195" cy="253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838700"/>
            <a:ext cx="4953000" cy="17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705600" y="4457700"/>
            <a:ext cx="4155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쓰는걸까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76224"/>
            <a:ext cx="3124200" cy="82755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9418287" cy="6019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50798" y="27813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88312" y="8207705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438400" y="8899262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클래스명이 같아도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095500"/>
            <a:ext cx="1600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모두 사용가능하지만 클래스명과의 구분을 위해 소문자만 사용한다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제약은 아니지만 일반적으로 도메인 형식으로 만든다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 규칙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23274</TotalTime>
  <Words>769</Words>
  <Application>Microsoft Office PowerPoint</Application>
  <PresentationFormat>사용자 지정</PresentationFormat>
  <Paragraphs>166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1125</cp:revision>
  <cp:lastPrinted>2023-02-25T14:08:21Z</cp:lastPrinted>
  <dcterms:created xsi:type="dcterms:W3CDTF">2022-10-23T12:09:39Z</dcterms:created>
  <dcterms:modified xsi:type="dcterms:W3CDTF">2023-02-26T07:30:49Z</dcterms:modified>
</cp:coreProperties>
</file>