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7" r:id="rId2"/>
    <p:sldId id="258" r:id="rId3"/>
    <p:sldId id="259" r:id="rId4"/>
    <p:sldId id="530" r:id="rId5"/>
    <p:sldId id="525" r:id="rId6"/>
    <p:sldId id="532" r:id="rId7"/>
    <p:sldId id="529" r:id="rId8"/>
    <p:sldId id="527" r:id="rId9"/>
    <p:sldId id="528" r:id="rId10"/>
    <p:sldId id="526" r:id="rId11"/>
    <p:sldId id="578" r:id="rId12"/>
    <p:sldId id="531" r:id="rId13"/>
    <p:sldId id="569" r:id="rId14"/>
    <p:sldId id="572" r:id="rId15"/>
    <p:sldId id="533" r:id="rId16"/>
    <p:sldId id="534" r:id="rId17"/>
    <p:sldId id="535" r:id="rId18"/>
    <p:sldId id="588" r:id="rId19"/>
    <p:sldId id="570" r:id="rId20"/>
    <p:sldId id="571" r:id="rId21"/>
    <p:sldId id="567" r:id="rId22"/>
    <p:sldId id="281" r:id="rId23"/>
    <p:sldId id="577" r:id="rId24"/>
    <p:sldId id="574" r:id="rId25"/>
    <p:sldId id="575" r:id="rId26"/>
    <p:sldId id="576" r:id="rId27"/>
    <p:sldId id="537" r:id="rId28"/>
    <p:sldId id="541" r:id="rId29"/>
    <p:sldId id="543" r:id="rId30"/>
    <p:sldId id="551" r:id="rId31"/>
    <p:sldId id="540" r:id="rId32"/>
    <p:sldId id="542" r:id="rId33"/>
    <p:sldId id="550" r:id="rId34"/>
    <p:sldId id="552" r:id="rId35"/>
    <p:sldId id="539" r:id="rId36"/>
    <p:sldId id="544" r:id="rId37"/>
    <p:sldId id="564" r:id="rId38"/>
    <p:sldId id="565" r:id="rId39"/>
    <p:sldId id="566" r:id="rId40"/>
    <p:sldId id="547" r:id="rId41"/>
    <p:sldId id="548" r:id="rId42"/>
    <p:sldId id="583" r:id="rId43"/>
    <p:sldId id="584" r:id="rId44"/>
    <p:sldId id="374" r:id="rId45"/>
    <p:sldId id="546" r:id="rId46"/>
    <p:sldId id="554" r:id="rId47"/>
    <p:sldId id="555" r:id="rId48"/>
    <p:sldId id="556" r:id="rId49"/>
    <p:sldId id="557" r:id="rId50"/>
    <p:sldId id="558" r:id="rId51"/>
    <p:sldId id="549" r:id="rId52"/>
    <p:sldId id="559" r:id="rId53"/>
    <p:sldId id="560" r:id="rId54"/>
    <p:sldId id="562" r:id="rId55"/>
    <p:sldId id="561" r:id="rId56"/>
    <p:sldId id="553" r:id="rId57"/>
    <p:sldId id="589" r:id="rId58"/>
    <p:sldId id="580" r:id="rId59"/>
    <p:sldId id="585" r:id="rId60"/>
    <p:sldId id="581" r:id="rId61"/>
    <p:sldId id="586" r:id="rId62"/>
    <p:sldId id="587" r:id="rId63"/>
    <p:sldId id="563" r:id="rId64"/>
    <p:sldId id="582" r:id="rId65"/>
    <p:sldId id="275" r:id="rId66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848"/>
    <a:srgbClr val="4C50BC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480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520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892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84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7" Type="http://schemas.openxmlformats.org/officeDocument/2006/relationships/image" Target="../media/image108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37.png"/><Relationship Id="rId4" Type="http://schemas.openxmlformats.org/officeDocument/2006/relationships/image" Target="../media/image10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34.png"/><Relationship Id="rId7" Type="http://schemas.openxmlformats.org/officeDocument/2006/relationships/image" Target="../media/image114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1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7.png"/><Relationship Id="rId4" Type="http://schemas.openxmlformats.org/officeDocument/2006/relationships/image" Target="../media/image6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3.png"/><Relationship Id="rId7" Type="http://schemas.openxmlformats.org/officeDocument/2006/relationships/image" Target="../media/image44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60.png"/><Relationship Id="rId7" Type="http://schemas.openxmlformats.org/officeDocument/2006/relationships/image" Target="../media/image165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10" Type="http://schemas.microsoft.com/office/2007/relationships/hdphoto" Target="../media/hdphoto5.wdp"/><Relationship Id="rId4" Type="http://schemas.openxmlformats.org/officeDocument/2006/relationships/image" Target="../media/image162.png"/><Relationship Id="rId9" Type="http://schemas.openxmlformats.org/officeDocument/2006/relationships/image" Target="../media/image166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68.png"/><Relationship Id="rId7" Type="http://schemas.openxmlformats.org/officeDocument/2006/relationships/image" Target="../media/image169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172.png"/><Relationship Id="rId7" Type="http://schemas.openxmlformats.org/officeDocument/2006/relationships/image" Target="../media/image176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image" Target="../media/image17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35.png"/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12" Type="http://schemas.openxmlformats.org/officeDocument/2006/relationships/image" Target="../media/image3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33.png"/><Relationship Id="rId5" Type="http://schemas.openxmlformats.org/officeDocument/2006/relationships/image" Target="../media/image41.png"/><Relationship Id="rId15" Type="http://schemas.openxmlformats.org/officeDocument/2006/relationships/hyperlink" Target="https://www.youtube.com/watch?v=KTKIdhhHmBw&amp;feature=youtu.be" TargetMode="External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5349EC00-55D4-A2A3-625B-D0BC1634A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47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716CAD0-9453-E46F-22E1-4C17A785BF58}"/>
              </a:ext>
            </a:extLst>
          </p:cNvPr>
          <p:cNvSpPr txBox="1"/>
          <p:nvPr/>
        </p:nvSpPr>
        <p:spPr>
          <a:xfrm>
            <a:off x="3048000" y="12573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23">
            <a:extLst>
              <a:ext uri="{FF2B5EF4-FFF2-40B4-BE49-F238E27FC236}">
                <a16:creationId xmlns="" xmlns:a16="http://schemas.microsoft.com/office/drawing/2014/main" id="{25922995-7C90-A2A0-B277-9D20599DAC8C}"/>
              </a:ext>
            </a:extLst>
          </p:cNvPr>
          <p:cNvGrpSpPr/>
          <p:nvPr/>
        </p:nvGrpSpPr>
        <p:grpSpPr>
          <a:xfrm>
            <a:off x="8305800" y="4556493"/>
            <a:ext cx="720996" cy="587007"/>
            <a:chOff x="8458025" y="4783042"/>
            <a:chExt cx="720996" cy="587007"/>
          </a:xfrm>
        </p:grpSpPr>
        <p:grpSp>
          <p:nvGrpSpPr>
            <p:cNvPr id="7" name="그룹 1024">
              <a:extLst>
                <a:ext uri="{FF2B5EF4-FFF2-40B4-BE49-F238E27FC236}">
                  <a16:creationId xmlns="" xmlns:a16="http://schemas.microsoft.com/office/drawing/2014/main" id="{1C864C9B-D35F-49DE-20AE-AAA52F3C897B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12" name="Object 73">
                <a:extLst>
                  <a:ext uri="{FF2B5EF4-FFF2-40B4-BE49-F238E27FC236}">
                    <a16:creationId xmlns="" xmlns:a16="http://schemas.microsoft.com/office/drawing/2014/main" id="{DAF19786-B4F3-6B59-E087-9445B4BD8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25">
              <a:extLst>
                <a:ext uri="{FF2B5EF4-FFF2-40B4-BE49-F238E27FC236}">
                  <a16:creationId xmlns="" xmlns:a16="http://schemas.microsoft.com/office/drawing/2014/main" id="{2CAA926C-56A0-F21C-893B-EC3C4EB24533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11" name="Object 76">
                <a:extLst>
                  <a:ext uri="{FF2B5EF4-FFF2-40B4-BE49-F238E27FC236}">
                    <a16:creationId xmlns="" xmlns:a16="http://schemas.microsoft.com/office/drawing/2014/main" id="{6B906307-B3BF-FDDE-D70B-CFB78A713D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26">
              <a:extLst>
                <a:ext uri="{FF2B5EF4-FFF2-40B4-BE49-F238E27FC236}">
                  <a16:creationId xmlns="" xmlns:a16="http://schemas.microsoft.com/office/drawing/2014/main" id="{F63608E4-E0A7-F2E7-73C7-D8B0243DD635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10" name="Object 79">
                <a:extLst>
                  <a:ext uri="{FF2B5EF4-FFF2-40B4-BE49-F238E27FC236}">
                    <a16:creationId xmlns="" xmlns:a16="http://schemas.microsoft.com/office/drawing/2014/main" id="{21647FB7-2C7A-9793-46A0-ADFCF18309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Picture 4">
            <a:extLst>
              <a:ext uri="{FF2B5EF4-FFF2-40B4-BE49-F238E27FC236}">
                <a16:creationId xmlns="" xmlns:a16="http://schemas.microsoft.com/office/drawing/2014/main" id="{6E4B4F43-31DF-4CBA-8527-1C87B35CD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619" y="2247900"/>
            <a:ext cx="3962398" cy="52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31CAA11-625D-884F-94CC-6654A5C13F00}"/>
              </a:ext>
            </a:extLst>
          </p:cNvPr>
          <p:cNvSpPr txBox="1"/>
          <p:nvPr/>
        </p:nvSpPr>
        <p:spPr>
          <a:xfrm>
            <a:off x="11353800" y="110490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716CAD0-9453-E46F-22E1-4C17A785BF58}"/>
              </a:ext>
            </a:extLst>
          </p:cNvPr>
          <p:cNvSpPr txBox="1"/>
          <p:nvPr/>
        </p:nvSpPr>
        <p:spPr>
          <a:xfrm>
            <a:off x="7286197" y="2933700"/>
            <a:ext cx="3189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인스턴스화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파이썬 코딩 도장: 34.1 클래스와 메서드 만들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23900"/>
            <a:ext cx="11074398" cy="830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4202" y="2352675"/>
            <a:ext cx="1419225" cy="1647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4202" y="4705350"/>
            <a:ext cx="1419225" cy="1647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4202" y="7153275"/>
            <a:ext cx="1419225" cy="164782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972800" y="2495550"/>
            <a:ext cx="4546602" cy="971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972800" y="5162550"/>
            <a:ext cx="4546602" cy="266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972800" y="7258050"/>
            <a:ext cx="4546602" cy="1857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81EA334-B1AD-2028-A3D8-FA8B4093DA7C}"/>
              </a:ext>
            </a:extLst>
          </p:cNvPr>
          <p:cNvSpPr txBox="1"/>
          <p:nvPr/>
        </p:nvSpPr>
        <p:spPr>
          <a:xfrm>
            <a:off x="15676564" y="1588420"/>
            <a:ext cx="1714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유저</a:t>
            </a:r>
            <a:r>
              <a:rPr lang="en-US" altLang="ko-KR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81EA334-B1AD-2028-A3D8-FA8B4093DA7C}"/>
              </a:ext>
            </a:extLst>
          </p:cNvPr>
          <p:cNvSpPr txBox="1"/>
          <p:nvPr/>
        </p:nvSpPr>
        <p:spPr>
          <a:xfrm>
            <a:off x="15676564" y="3905250"/>
            <a:ext cx="1714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유저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2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81EA334-B1AD-2028-A3D8-FA8B4093DA7C}"/>
              </a:ext>
            </a:extLst>
          </p:cNvPr>
          <p:cNvSpPr txBox="1"/>
          <p:nvPr/>
        </p:nvSpPr>
        <p:spPr>
          <a:xfrm>
            <a:off x="15565269" y="6411049"/>
            <a:ext cx="1714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유저</a:t>
            </a:r>
            <a:r>
              <a:rPr lang="en-US" altLang="ko-KR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3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31CAA11-625D-884F-94CC-6654A5C13F00}"/>
              </a:ext>
            </a:extLst>
          </p:cNvPr>
          <p:cNvSpPr txBox="1"/>
          <p:nvPr/>
        </p:nvSpPr>
        <p:spPr>
          <a:xfrm>
            <a:off x="14020800" y="639781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731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2208629" y="5324614"/>
            <a:ext cx="4420771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362200" y="5600700"/>
            <a:ext cx="4046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색상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크기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전원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0" y="5577840"/>
            <a:ext cx="198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데이터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9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524000" y="7534414"/>
            <a:ext cx="6097171" cy="1114286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676400" y="7835325"/>
            <a:ext cx="5832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켜기</a:t>
            </a:r>
            <a:r>
              <a:rPr lang="en-US" altLang="ko-KR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끄기 </a:t>
            </a:r>
            <a:r>
              <a:rPr lang="en-US" altLang="ko-KR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볼륨높이기</a:t>
            </a:r>
            <a:r>
              <a:rPr lang="en-US" altLang="ko-KR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 낮추기</a:t>
            </a:r>
            <a:endParaRPr lang="ko-KR" altLang="en-US" sz="2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0" y="7686814"/>
            <a:ext cx="1436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기능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2052" name="Picture 4" descr="https://search.pstatic.net/common/?src=http%3A%2F%2Fshop1.phinf.naver.net%2F20230112_223%2F1673489706390dQXy0_JPEG%2F74625549098797239_1239984946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"/>
            <a:ext cx="4495800" cy="414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114299"/>
            <a:ext cx="4724400" cy="1005956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419600" y="1261227"/>
            <a:ext cx="4006867" cy="40633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451333" y="3140539"/>
            <a:ext cx="4044967" cy="43592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9715500" y="3740703"/>
            <a:ext cx="2554964" cy="4121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115800" y="3140539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밖에 만들어진 변수는 </a:t>
            </a:r>
            <a:endParaRPr lang="en-US" altLang="ko-KR" sz="36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어디서든 사용할수 있다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9805768" y="4414178"/>
            <a:ext cx="2464696" cy="1338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22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794" y="6448425"/>
            <a:ext cx="5343525" cy="2809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865" y="114300"/>
            <a:ext cx="5305335" cy="58667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66700"/>
            <a:ext cx="3824300" cy="318691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048000" y="647701"/>
            <a:ext cx="4648200" cy="1752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05130" y="2171700"/>
            <a:ext cx="1742870" cy="533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977075" y="2433026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Tv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선언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269837" y="7741606"/>
            <a:ext cx="3815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생성후 사용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15" y="5866789"/>
            <a:ext cx="3824300" cy="3186917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81400" y="6663920"/>
            <a:ext cx="4267200" cy="873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838530" y="6435319"/>
            <a:ext cx="1742870" cy="533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18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8100"/>
            <a:ext cx="4724400" cy="100595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257300"/>
            <a:ext cx="10514097" cy="564992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205003" y="1485900"/>
            <a:ext cx="171039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829800" y="24003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562600" y="7450059"/>
            <a:ext cx="1089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지금까지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사용하고 있었다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생성을 안하고 썻을뿐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49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914400" y="411659"/>
            <a:ext cx="4147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객체의 생성과정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aphicFrame>
        <p:nvGraphicFramePr>
          <p:cNvPr id="7" name="표 16">
            <a:extLst>
              <a:ext uri="{FF2B5EF4-FFF2-40B4-BE49-F238E27FC236}">
                <a16:creationId xmlns=""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03143"/>
              </p:ext>
            </p:extLst>
          </p:nvPr>
        </p:nvGraphicFramePr>
        <p:xfrm>
          <a:off x="14020800" y="3260645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=""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8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077200" y="3027730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9372600" y="2130083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585804" y="3230930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661017" y="251480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1142335" y="2868746"/>
            <a:ext cx="3518682" cy="7161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5849600" y="38481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“RED”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87" y="1717972"/>
            <a:ext cx="6105629" cy="533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304800" y="8565965"/>
            <a:ext cx="121703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객체들은 서로 다른 메모리 영역을 가지고 있는다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05" y="876300"/>
            <a:ext cx="5416389" cy="5105400"/>
          </a:xfrm>
          <a:prstGeom prst="rect">
            <a:avLst/>
          </a:prstGeom>
        </p:spPr>
      </p:pic>
      <p:graphicFrame>
        <p:nvGraphicFramePr>
          <p:cNvPr id="7" name="표 16">
            <a:extLst>
              <a:ext uri="{FF2B5EF4-FFF2-40B4-BE49-F238E27FC236}">
                <a16:creationId xmlns=""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744195"/>
              </p:ext>
            </p:extLst>
          </p:nvPr>
        </p:nvGraphicFramePr>
        <p:xfrm>
          <a:off x="14550232" y="873419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=""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“RED”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true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8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712778" y="1088147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008178" y="190500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221382" y="129134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5045669" y="5805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2974808" y="411996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6">
            <a:extLst>
              <a:ext uri="{FF2B5EF4-FFF2-40B4-BE49-F238E27FC236}">
                <a16:creationId xmlns=""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30860"/>
              </p:ext>
            </p:extLst>
          </p:nvPr>
        </p:nvGraphicFramePr>
        <p:xfrm>
          <a:off x="14478000" y="6003468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=""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“BLACK”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19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640546" y="6218196"/>
            <a:ext cx="3393622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935946" y="5320549"/>
            <a:ext cx="992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T2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149150" y="642139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973437" y="518810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2902576" y="5542045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92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304800" y="8565965"/>
            <a:ext cx="9135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참조변수들 끼리 값을 교환할수 있다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16">
            <a:extLst>
              <a:ext uri="{FF2B5EF4-FFF2-40B4-BE49-F238E27FC236}">
                <a16:creationId xmlns=""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00476"/>
              </p:ext>
            </p:extLst>
          </p:nvPr>
        </p:nvGraphicFramePr>
        <p:xfrm>
          <a:off x="14550232" y="873419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=""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“RED”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true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7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753154" y="1028643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008178" y="190500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221382" y="129134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5045669" y="5805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2974808" y="411996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3" name="표 16">
            <a:extLst>
              <a:ext uri="{FF2B5EF4-FFF2-40B4-BE49-F238E27FC236}">
                <a16:creationId xmlns=""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125543"/>
              </p:ext>
            </p:extLst>
          </p:nvPr>
        </p:nvGraphicFramePr>
        <p:xfrm>
          <a:off x="14478000" y="6003468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=""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“BLACK”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14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640546" y="6218196"/>
            <a:ext cx="3393622" cy="1114286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935946" y="5320549"/>
            <a:ext cx="992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T2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149150" y="642139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973437" y="518810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1998737" y="411996"/>
            <a:ext cx="3046932" cy="6009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816137"/>
            <a:ext cx="5486400" cy="590641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16745" y="5930092"/>
            <a:ext cx="2359855" cy="491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셈 기호 22"/>
          <p:cNvSpPr/>
          <p:nvPr/>
        </p:nvSpPr>
        <p:spPr>
          <a:xfrm>
            <a:off x="14467449" y="6235194"/>
            <a:ext cx="3549418" cy="3159662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83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80" y="1409700"/>
            <a:ext cx="7256520" cy="60031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609600" y="495300"/>
            <a:ext cx="52341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클래스간의 호출구조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522849"/>
            <a:ext cx="6595462" cy="7620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705600" y="952500"/>
            <a:ext cx="3810000" cy="2133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38200" y="8610014"/>
            <a:ext cx="1691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클래스를 객체화 하여 사용하지 않으면 그냥 설계도인 상태 이므로 실행되지 않는다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5167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33500"/>
            <a:ext cx="14859000" cy="84605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762000" y="3429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추가하기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581400" y="4305300"/>
            <a:ext cx="3657600" cy="2590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05400" y="6409372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일반적으로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 하나당 클래스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</a:t>
            </a:r>
            <a:endParaRPr lang="en-US" altLang="ko-KR" sz="36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61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9906000" y="1530396"/>
            <a:ext cx="68708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Part06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객체지향의 이해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=""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활용</a:t>
            </a:r>
          </a:p>
        </p:txBody>
      </p:sp>
      <p:pic>
        <p:nvPicPr>
          <p:cNvPr id="5" name="Object 18">
            <a:extLst>
              <a:ext uri="{FF2B5EF4-FFF2-40B4-BE49-F238E27FC236}">
                <a16:creationId xmlns=""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838200" y="342900"/>
            <a:ext cx="4147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클래스 </a:t>
            </a:r>
            <a:r>
              <a:rPr lang="ko-KR" altLang="en-US" sz="4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추가하기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67345"/>
            <a:ext cx="8519604" cy="23475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38200" y="1638300"/>
            <a:ext cx="967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 우클릭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new -&gt; Class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1374352"/>
            <a:ext cx="7086600" cy="823612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9753600" y="4457700"/>
            <a:ext cx="1905000" cy="1143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658600" y="4076700"/>
            <a:ext cx="1447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562600" y="5816254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클래스이름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첫글자 대문자 권장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658600" y="6793643"/>
            <a:ext cx="609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9563100" y="6984143"/>
            <a:ext cx="1905000" cy="1143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90600" y="8222476"/>
            <a:ext cx="1127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엔트리포인트를 가지는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일경우에만 체크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962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685800" y="1143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066800" y="981052"/>
            <a:ext cx="14935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1-1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정보를 참고하여 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TV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객체를 생성하여 채널 값을 변경해보자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  <a:p>
            <a:pPr marL="457200" indent="-457200">
              <a:buFontTx/>
              <a:buChar char="-"/>
            </a:pP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TV</a:t>
            </a:r>
          </a:p>
          <a:p>
            <a:pPr marL="457200" indent="-457200">
              <a:buFontTx/>
              <a:buChar char="-"/>
            </a:pP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channal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14700"/>
            <a:ext cx="11049426" cy="64008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t="32143" r="1383" b="54762"/>
          <a:stretch/>
        </p:blipFill>
        <p:spPr>
          <a:xfrm>
            <a:off x="609600" y="5524500"/>
            <a:ext cx="10896601" cy="8382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l="-1" t="59524" r="-685" b="32143"/>
          <a:stretch/>
        </p:blipFill>
        <p:spPr>
          <a:xfrm>
            <a:off x="457201" y="7124700"/>
            <a:ext cx="11125200" cy="5334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1999" y="3314700"/>
            <a:ext cx="5387947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2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x215505520" descr="EMB0000365c1c4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400" y="2317967"/>
            <a:ext cx="4544939" cy="42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81300"/>
            <a:ext cx="9819333" cy="35814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6553200" y="2628900"/>
            <a:ext cx="5791200" cy="1676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3581400" y="4914900"/>
            <a:ext cx="10439400" cy="1143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800100" y="421027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37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85900"/>
            <a:ext cx="6858000" cy="806468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324600" y="5937950"/>
            <a:ext cx="1295400" cy="1186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905000" y="4979802"/>
            <a:ext cx="4419600" cy="19162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47803" y="72771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객체에서 기능을 담당한다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345" y="1485900"/>
            <a:ext cx="7877760" cy="349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0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838200" y="1104900"/>
            <a:ext cx="1268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직접 변수값을 변경하면 안되는가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149" y="2798690"/>
            <a:ext cx="8180251" cy="35640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" y="2710749"/>
            <a:ext cx="7877760" cy="3493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8228229" y="4042201"/>
            <a:ext cx="165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12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3352800" y="419100"/>
            <a:ext cx="1318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코드의 재사용성 및 가독성이 좋아진다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07" y="1562100"/>
            <a:ext cx="5812786" cy="3657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07" y="5372099"/>
            <a:ext cx="4963793" cy="39177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0" y="1562100"/>
            <a:ext cx="7531650" cy="815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4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857500"/>
            <a:ext cx="8259928" cy="5042578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733654" y="1790700"/>
            <a:ext cx="1066946" cy="1295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246073" y="3151003"/>
            <a:ext cx="117352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419600" y="1079466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반환되는 데이터의 타입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442732" y="2231674"/>
            <a:ext cx="958068" cy="948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54064" y="1645317"/>
            <a:ext cx="299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이름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724400" y="3162300"/>
            <a:ext cx="137506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909892" y="1988988"/>
            <a:ext cx="958068" cy="948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921224" y="1402631"/>
            <a:ext cx="6061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매개변수</a:t>
            </a:r>
            <a:endParaRPr lang="en-US" altLang="ko-KR" sz="36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사용할수 있는 변수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099467" y="3072618"/>
            <a:ext cx="4969573" cy="613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601813" y="4511132"/>
            <a:ext cx="6142387" cy="937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744200" y="4905442"/>
            <a:ext cx="1177024" cy="236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867960" y="5016643"/>
            <a:ext cx="6390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실행되는 코드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598296" y="5901097"/>
            <a:ext cx="6142387" cy="937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740683" y="6295407"/>
            <a:ext cx="1177024" cy="236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864443" y="6406608"/>
            <a:ext cx="6390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호출한쪽에 되돌려줄 값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04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762000" y="5715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선언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90700"/>
            <a:ext cx="4876800" cy="678342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712554" y="630961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121754" y="6069715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8400" y="5848923"/>
            <a:ext cx="746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클래스의 범위 안에 선언되어야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581400" y="1724122"/>
            <a:ext cx="2286000" cy="238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52708" y="1724121"/>
            <a:ext cx="170009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931754" y="1255106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범위가 아니면 선언 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26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027" y="1478697"/>
            <a:ext cx="5017105" cy="2590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2667000" y="647700"/>
            <a:ext cx="1447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명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파라미터 타입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갯수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308803" y="1380365"/>
            <a:ext cx="35052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2667000" y="8145840"/>
            <a:ext cx="1280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안에 시그니처가 동일한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선언할수 없다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0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239000" y="5939716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3520" y="4428649"/>
            <a:ext cx="4362880" cy="35734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85DFD94-7DEB-7BA9-EEDC-E6113A99C8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8027" y="4366153"/>
            <a:ext cx="34861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9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287000" y="5254704"/>
            <a:ext cx="64075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객체지향의 이해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800D7CB-7243-2BE7-E09F-3CE8B1420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6699"/>
            <a:ext cx="4648200" cy="67900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4133906-7502-9BC0-F6CB-B924688D157A}"/>
              </a:ext>
            </a:extLst>
          </p:cNvPr>
          <p:cNvSpPr txBox="1"/>
          <p:nvPr/>
        </p:nvSpPr>
        <p:spPr>
          <a:xfrm>
            <a:off x="1752600" y="7200900"/>
            <a:ext cx="1554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다르면 </a:t>
            </a:r>
            <a:r>
              <a:rPr lang="ko-KR" altLang="en-US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동일해도 별개이므로 상관없다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412" y="800100"/>
            <a:ext cx="7748588" cy="83474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247901"/>
            <a:ext cx="8276547" cy="44681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762000" y="5715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호출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105400" y="5570031"/>
            <a:ext cx="575603" cy="1319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105400" y="4972886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400300" y="7044775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argument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258800" y="2269590"/>
            <a:ext cx="467666" cy="18584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050550" y="1866900"/>
            <a:ext cx="272285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112326" y="4128026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인자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parameter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75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05" y="3009900"/>
            <a:ext cx="4356296" cy="88739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812446" y="3326516"/>
            <a:ext cx="2286000" cy="238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83754" y="3326515"/>
            <a:ext cx="8500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162800" y="2857500"/>
            <a:ext cx="998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타입과 일치 혹은 자동타입캐스팅 되는 타입이여야한다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05" y="4224074"/>
            <a:ext cx="4975311" cy="59943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498246" y="4470113"/>
            <a:ext cx="2350354" cy="1350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48600" y="4177725"/>
            <a:ext cx="998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개수가 일치해야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05" y="5150289"/>
            <a:ext cx="3505200" cy="107302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3949505" y="5653534"/>
            <a:ext cx="2350354" cy="33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99859" y="5361146"/>
            <a:ext cx="998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 되는 데이터는 안받아도 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571499"/>
            <a:ext cx="5385242" cy="221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8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73EA9AD5-652A-E633-4DF9-DE18E43E5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386132"/>
            <a:ext cx="6998325" cy="592038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B454D3EE-79E4-3E9B-C0E9-E6F440C2E6D9}"/>
              </a:ext>
            </a:extLst>
          </p:cNvPr>
          <p:cNvCxnSpPr>
            <a:cxnSpLocks/>
          </p:cNvCxnSpPr>
          <p:nvPr/>
        </p:nvCxnSpPr>
        <p:spPr>
          <a:xfrm>
            <a:off x="5489919" y="4066952"/>
            <a:ext cx="256767" cy="32101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49102FF6-64E0-3A65-8A38-3CDE903E1B3D}"/>
              </a:ext>
            </a:extLst>
          </p:cNvPr>
          <p:cNvSpPr/>
          <p:nvPr/>
        </p:nvSpPr>
        <p:spPr>
          <a:xfrm>
            <a:off x="5034048" y="3582350"/>
            <a:ext cx="911743" cy="433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07F4EFA-3C95-00C7-9741-B85907CE299C}"/>
              </a:ext>
            </a:extLst>
          </p:cNvPr>
          <p:cNvSpPr txBox="1"/>
          <p:nvPr/>
        </p:nvSpPr>
        <p:spPr>
          <a:xfrm>
            <a:off x="381000" y="7357138"/>
            <a:ext cx="11493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에서는 객체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생성없이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사용한다</a:t>
            </a:r>
            <a:endParaRPr lang="en-US" altLang="ko-KR" sz="40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실제 실행이 아닌 설계도를 만드는것이기때문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510504D-D75A-B25A-F54D-62EB885FF6BC}"/>
              </a:ext>
            </a:extLst>
          </p:cNvPr>
          <p:cNvSpPr txBox="1"/>
          <p:nvPr/>
        </p:nvSpPr>
        <p:spPr>
          <a:xfrm>
            <a:off x="990600" y="369665"/>
            <a:ext cx="11493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에서의 메서드 호출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183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5D682A7D-C013-47D5-B98C-043624107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94" y="80735"/>
            <a:ext cx="4222706" cy="891274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849FF84F-5E2E-13B0-C5F0-E0C2C521985E}"/>
              </a:ext>
            </a:extLst>
          </p:cNvPr>
          <p:cNvCxnSpPr>
            <a:cxnSpLocks/>
          </p:cNvCxnSpPr>
          <p:nvPr/>
        </p:nvCxnSpPr>
        <p:spPr>
          <a:xfrm flipH="1">
            <a:off x="4047670" y="3924300"/>
            <a:ext cx="676730" cy="50839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BCBF0863-B701-91CD-9E69-D294D555B027}"/>
              </a:ext>
            </a:extLst>
          </p:cNvPr>
          <p:cNvSpPr/>
          <p:nvPr/>
        </p:nvSpPr>
        <p:spPr>
          <a:xfrm>
            <a:off x="4346057" y="3490319"/>
            <a:ext cx="911743" cy="433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2CA2684-25EE-0D78-9BC7-923D687A3B16}"/>
              </a:ext>
            </a:extLst>
          </p:cNvPr>
          <p:cNvSpPr txBox="1"/>
          <p:nvPr/>
        </p:nvSpPr>
        <p:spPr>
          <a:xfrm>
            <a:off x="165229" y="9008297"/>
            <a:ext cx="13093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다르므로 객체생성 없이 그냥 사용할수 없다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" name="그룹 1008">
            <a:extLst>
              <a:ext uri="{FF2B5EF4-FFF2-40B4-BE49-F238E27FC236}">
                <a16:creationId xmlns="" xmlns:a16="http://schemas.microsoft.com/office/drawing/2014/main" id="{2D9296B5-342D-0AD4-0D62-4ECA9D8945E1}"/>
              </a:ext>
            </a:extLst>
          </p:cNvPr>
          <p:cNvGrpSpPr/>
          <p:nvPr/>
        </p:nvGrpSpPr>
        <p:grpSpPr>
          <a:xfrm>
            <a:off x="7230900" y="3621314"/>
            <a:ext cx="1365186" cy="1076909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="" xmlns:a16="http://schemas.microsoft.com/office/drawing/2014/main" id="{5209375F-E531-2D26-89C2-D0D0F1662046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="" xmlns:a16="http://schemas.microsoft.com/office/drawing/2014/main" id="{3253EA13-9867-F960-B461-0D31ED873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="" xmlns:a16="http://schemas.microsoft.com/office/drawing/2014/main" id="{20C6E498-D690-BF83-088D-DA5C5F9845FD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="" xmlns:a16="http://schemas.microsoft.com/office/drawing/2014/main" id="{F97412D2-E4BC-9ED9-AC67-674C66CE7B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="" xmlns:a16="http://schemas.microsoft.com/office/drawing/2014/main" id="{23C3A701-1BBC-7D96-7E2E-B65A0171F90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="" xmlns:a16="http://schemas.microsoft.com/office/drawing/2014/main" id="{00ABB164-581B-E3B7-55B9-28AAD0DD71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49E82C32-8C16-80B8-55ED-01DE21B59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0954" y="2628900"/>
            <a:ext cx="6271692" cy="318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2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990600" y="495300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리턴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38300"/>
            <a:ext cx="5257800" cy="351428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895600" y="2400300"/>
            <a:ext cx="27432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35954" y="2400300"/>
            <a:ext cx="14596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15000" y="18669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리턴하는것이 없다면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434" y="5510593"/>
            <a:ext cx="5250766" cy="3385839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267200" y="6743700"/>
            <a:ext cx="27432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07554" y="6743700"/>
            <a:ext cx="14596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86600" y="6274685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라도 특정라인에서 함수를 종료하고 싶을때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return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사용할수있다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87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8100"/>
            <a:ext cx="5867400" cy="296716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550754" y="179070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959954" y="1562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239000" y="1333500"/>
            <a:ext cx="906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무조건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return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있어야 하는데 조건문 내부에만 있다면 컴파일 에러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083" y="3117527"/>
            <a:ext cx="4248210" cy="30741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3117527"/>
            <a:ext cx="4038600" cy="307436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668" y="6303949"/>
            <a:ext cx="4024532" cy="199590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67200" y="7658100"/>
            <a:ext cx="2807554" cy="4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264754" y="7467346"/>
            <a:ext cx="9262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239000" y="73533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담지 않아도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24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5" grpId="0" animBg="1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990600" y="495300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매개변수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12" y="1562100"/>
            <a:ext cx="5825515" cy="29718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169543" y="2739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578743" y="24997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543800" y="2324100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 매개변수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769703"/>
            <a:ext cx="5840755" cy="302781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899514" y="598173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308714" y="5741834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273771" y="5566217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매개 변수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596" y="4762500"/>
            <a:ext cx="3107511" cy="293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3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26297"/>
            <a:ext cx="5554520" cy="85584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990600" y="495300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매개변수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90500"/>
            <a:ext cx="3810000" cy="222591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102743" y="3189377"/>
            <a:ext cx="2212457" cy="3325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511943" y="63859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315200" y="2527657"/>
            <a:ext cx="922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넘겨준 인수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지역변수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localx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서로 다른 메모리영역이다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0" y="190500"/>
            <a:ext cx="1830705" cy="1780319"/>
          </a:xfrm>
          <a:prstGeom prst="rect">
            <a:avLst/>
          </a:prstGeom>
        </p:spPr>
      </p:pic>
      <p:grpSp>
        <p:nvGrpSpPr>
          <p:cNvPr id="12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7579178" y="7159095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8503687" y="6438900"/>
            <a:ext cx="1097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7985291" y="735378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8376" y="4076700"/>
            <a:ext cx="3913148" cy="236738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88334" y="4229100"/>
            <a:ext cx="1975266" cy="1747351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1702"/>
              </p:ext>
            </p:extLst>
          </p:nvPr>
        </p:nvGraphicFramePr>
        <p:xfrm>
          <a:off x="14020800" y="6709791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x </a:t>
                      </a:r>
                      <a:r>
                        <a:rPr lang="ko-KR" altLang="en-US"/>
                        <a:t>값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y</a:t>
                      </a:r>
                      <a:r>
                        <a:rPr lang="ko-KR" altLang="en-US"/>
                        <a:t>값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0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7696200" y="8982214"/>
            <a:ext cx="3393622" cy="1114286"/>
            <a:chOff x="2803727" y="4828571"/>
            <a:chExt cx="3393622" cy="1114286"/>
          </a:xfrm>
        </p:grpSpPr>
        <p:pic>
          <p:nvPicPr>
            <p:cNvPr id="21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8153400" y="8262019"/>
            <a:ext cx="3190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localPt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102313" y="917690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082061" y="7547009"/>
            <a:ext cx="4208349" cy="160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668000" y="7534700"/>
            <a:ext cx="3606669" cy="2144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1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4" grpId="0"/>
      <p:bldP spid="15" grpId="0"/>
      <p:bldP spid="22" grpId="0"/>
      <p:bldP spid="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12814"/>
            <a:ext cx="6248400" cy="65390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990600" y="1905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리턴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9" y="1484141"/>
            <a:ext cx="5151961" cy="22877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8" y="4000500"/>
            <a:ext cx="5614737" cy="2667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998676" y="5448300"/>
            <a:ext cx="4226789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2115800" y="3467100"/>
            <a:ext cx="990600" cy="2438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52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572000" y="4152900"/>
            <a:ext cx="95622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 </a:t>
            </a:r>
            <a:r>
              <a:rPr lang="en-US" altLang="ko-KR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= </a:t>
            </a:r>
            <a:r>
              <a:rPr lang="ko-KR" altLang="en-US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실제로 존재하는것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09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85026BA-691B-4C6B-7FE4-C079A30ABF7D}"/>
              </a:ext>
            </a:extLst>
          </p:cNvPr>
          <p:cNvSpPr txBox="1"/>
          <p:nvPr/>
        </p:nvSpPr>
        <p:spPr>
          <a:xfrm>
            <a:off x="990600" y="4953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57B34894-D873-26C0-EBAE-9AB3C4973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943100"/>
            <a:ext cx="4511791" cy="1676400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="" xmlns:a16="http://schemas.microsoft.com/office/drawing/2014/main" id="{675FF79A-CC06-55F6-0EA3-4BEE3D62798B}"/>
              </a:ext>
            </a:extLst>
          </p:cNvPr>
          <p:cNvGrpSpPr/>
          <p:nvPr/>
        </p:nvGrpSpPr>
        <p:grpSpPr>
          <a:xfrm>
            <a:off x="7162800" y="2487796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="" xmlns:a16="http://schemas.microsoft.com/office/drawing/2014/main" id="{3281A4DC-BBA0-8CBD-9EFD-FE6461B490F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="" xmlns:a16="http://schemas.microsoft.com/office/drawing/2014/main" id="{FE82FD63-28CE-1823-FF05-60E6DC99F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="" xmlns:a16="http://schemas.microsoft.com/office/drawing/2014/main" id="{936DBA6D-D2E1-74F6-3F3D-F641987B8E7C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="" xmlns:a16="http://schemas.microsoft.com/office/drawing/2014/main" id="{9016AA37-3384-54A6-5811-2F29A254C8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="" xmlns:a16="http://schemas.microsoft.com/office/drawing/2014/main" id="{CFF9506A-B157-5C3E-94A8-690B8E737F40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="" xmlns:a16="http://schemas.microsoft.com/office/drawing/2014/main" id="{6E31A9ED-06CF-71F7-1C23-93DDEB6E1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AF844051-AEF1-D9BE-B040-F725EF6598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800" y="1943100"/>
            <a:ext cx="6639798" cy="1371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1E5E9906-31C5-B3CF-1652-AE7B06997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199" y="3924300"/>
            <a:ext cx="6372613" cy="17379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4D230BDC-9685-A6B9-0B73-5A689B8AF2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9199" y="5829300"/>
            <a:ext cx="6372614" cy="171204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9BA489AA-5F58-89FC-C78B-73E8EE58E1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5484" y="7708360"/>
            <a:ext cx="5069115" cy="2023863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26D066D3-DD05-BC85-E587-62C624651B60}"/>
              </a:ext>
            </a:extLst>
          </p:cNvPr>
          <p:cNvCxnSpPr>
            <a:cxnSpLocks/>
          </p:cNvCxnSpPr>
          <p:nvPr/>
        </p:nvCxnSpPr>
        <p:spPr>
          <a:xfrm>
            <a:off x="7162800" y="5205071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7CFAD552-2193-DA33-3DA7-0F624E7D3246}"/>
              </a:ext>
            </a:extLst>
          </p:cNvPr>
          <p:cNvSpPr/>
          <p:nvPr/>
        </p:nvSpPr>
        <p:spPr>
          <a:xfrm>
            <a:off x="5483743" y="4965174"/>
            <a:ext cx="1679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458A569-51FA-5919-3C87-7002835C20D6}"/>
              </a:ext>
            </a:extLst>
          </p:cNvPr>
          <p:cNvSpPr txBox="1"/>
          <p:nvPr/>
        </p:nvSpPr>
        <p:spPr>
          <a:xfrm>
            <a:off x="9448800" y="4789557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기본형은 배열로 생성시 초기화를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안해도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기본값이 들어가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9CB099DF-F76F-F806-55AB-58039A746071}"/>
              </a:ext>
            </a:extLst>
          </p:cNvPr>
          <p:cNvCxnSpPr>
            <a:cxnSpLocks/>
          </p:cNvCxnSpPr>
          <p:nvPr/>
        </p:nvCxnSpPr>
        <p:spPr>
          <a:xfrm>
            <a:off x="7391400" y="7159214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5A7AAD2F-31D1-08A9-91F4-43557D7E1E37}"/>
              </a:ext>
            </a:extLst>
          </p:cNvPr>
          <p:cNvSpPr/>
          <p:nvPr/>
        </p:nvSpPr>
        <p:spPr>
          <a:xfrm>
            <a:off x="5712343" y="6919317"/>
            <a:ext cx="1679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3FFCB2A-A17A-1B03-53D3-074DB4282B6D}"/>
              </a:ext>
            </a:extLst>
          </p:cNvPr>
          <p:cNvSpPr txBox="1"/>
          <p:nvPr/>
        </p:nvSpPr>
        <p:spPr>
          <a:xfrm>
            <a:off x="9677400" y="6743700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요소가 객체라면 배열만 생성시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들어가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FDA538EC-2136-2F05-EDD0-9341A93EBA3C}"/>
              </a:ext>
            </a:extLst>
          </p:cNvPr>
          <p:cNvCxnSpPr>
            <a:cxnSpLocks/>
          </p:cNvCxnSpPr>
          <p:nvPr/>
        </p:nvCxnSpPr>
        <p:spPr>
          <a:xfrm>
            <a:off x="4650857" y="8063196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BC8C2B1F-D3CB-C021-0AA9-9134F2920BF2}"/>
              </a:ext>
            </a:extLst>
          </p:cNvPr>
          <p:cNvSpPr/>
          <p:nvPr/>
        </p:nvSpPr>
        <p:spPr>
          <a:xfrm>
            <a:off x="1219200" y="7823298"/>
            <a:ext cx="3431658" cy="1130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B7B8453C-ED90-DA53-786C-114068471BA4}"/>
              </a:ext>
            </a:extLst>
          </p:cNvPr>
          <p:cNvSpPr txBox="1"/>
          <p:nvPr/>
        </p:nvSpPr>
        <p:spPr>
          <a:xfrm>
            <a:off x="6936857" y="7800082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각각의 요소들에 객체를 생성해서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넣어줘야한다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반복문을 사용하자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057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136A7AB-2DB9-1BA5-4C06-B1C1755E48BA}"/>
              </a:ext>
            </a:extLst>
          </p:cNvPr>
          <p:cNvSpPr txBox="1"/>
          <p:nvPr/>
        </p:nvSpPr>
        <p:spPr>
          <a:xfrm>
            <a:off x="990600" y="4953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배열 사용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5147447C-EC79-73BC-A921-D260D9748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69197"/>
            <a:ext cx="5251243" cy="2209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B7E400F5-22A2-CD02-A59A-208CD483A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4267753"/>
            <a:ext cx="5251243" cy="354262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FC66BE3-5CEA-38C7-E0F8-CCCC0CEA6FFE}"/>
              </a:ext>
            </a:extLst>
          </p:cNvPr>
          <p:cNvCxnSpPr>
            <a:cxnSpLocks/>
          </p:cNvCxnSpPr>
          <p:nvPr/>
        </p:nvCxnSpPr>
        <p:spPr>
          <a:xfrm>
            <a:off x="4495800" y="6397214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216D2CB-8460-FDDF-2209-1657E94BA337}"/>
              </a:ext>
            </a:extLst>
          </p:cNvPr>
          <p:cNvSpPr/>
          <p:nvPr/>
        </p:nvSpPr>
        <p:spPr>
          <a:xfrm>
            <a:off x="1219199" y="6157317"/>
            <a:ext cx="3276601" cy="663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E0D57FE-2BC4-7E5B-790B-E9C4129EF7BA}"/>
              </a:ext>
            </a:extLst>
          </p:cNvPr>
          <p:cNvSpPr txBox="1"/>
          <p:nvPr/>
        </p:nvSpPr>
        <p:spPr>
          <a:xfrm>
            <a:off x="6781800" y="5981700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 안에 객체가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변수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or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메서드를 사용한다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5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990600" y="869316"/>
            <a:ext cx="16553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2-1 MyMath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구현 하여 아래의 식의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답을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출력하자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normal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사칙연산 연산자 대신 </a:t>
            </a:r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MyMath </a:t>
            </a:r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메서드를 이용하여 계산하자</a:t>
            </a:r>
            <a:endParaRPr lang="en-US" altLang="ko-KR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5" name="표 2">
            <a:extLst>
              <a:ext uri="{FF2B5EF4-FFF2-40B4-BE49-F238E27FC236}">
                <a16:creationId xmlns="" xmlns:a16="http://schemas.microsoft.com/office/drawing/2014/main" id="{875F795B-D8D4-554B-4108-B6D9B3AF35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20000" y="6057900"/>
          <a:ext cx="621574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638">
                  <a:extLst>
                    <a:ext uri="{9D8B030D-6E8A-4147-A177-3AD203B41FA5}">
                      <a16:colId xmlns="" xmlns:a16="http://schemas.microsoft.com/office/drawing/2014/main" val="1960770391"/>
                    </a:ext>
                  </a:extLst>
                </a:gridCol>
                <a:gridCol w="1668750">
                  <a:extLst>
                    <a:ext uri="{9D8B030D-6E8A-4147-A177-3AD203B41FA5}">
                      <a16:colId xmlns="" xmlns:a16="http://schemas.microsoft.com/office/drawing/2014/main" val="733308553"/>
                    </a:ext>
                  </a:extLst>
                </a:gridCol>
                <a:gridCol w="2898356">
                  <a:extLst>
                    <a:ext uri="{9D8B030D-6E8A-4147-A177-3AD203B41FA5}">
                      <a16:colId xmlns="" xmlns:a16="http://schemas.microsoft.com/office/drawing/2014/main" val="1661322813"/>
                    </a:ext>
                  </a:extLst>
                </a:gridCol>
              </a:tblGrid>
              <a:tr h="1454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MyMath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5145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add() 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더하기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506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subtract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빼기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multiply()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곱하기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divide()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나누기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32365449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D669BF8B-28CB-C031-EC33-EC1103111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31" y="5876696"/>
            <a:ext cx="2985869" cy="283902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1840870"/>
            <a:ext cx="14381041" cy="36836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5"/>
                    </a14:imgEffect>
                  </a14:imgLayer>
                </a14:imgProps>
              </a:ext>
            </a:extLst>
          </a:blip>
          <a:srcRect l="-1" t="26892" r="386" b="33805"/>
          <a:stretch/>
        </p:blipFill>
        <p:spPr>
          <a:xfrm>
            <a:off x="228600" y="2705100"/>
            <a:ext cx="14325600" cy="1447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685800" y="1143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5163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B1290AD-28C5-5AE5-FB1A-6013AB973312}"/>
              </a:ext>
            </a:extLst>
          </p:cNvPr>
          <p:cNvSpPr txBox="1"/>
          <p:nvPr/>
        </p:nvSpPr>
        <p:spPr>
          <a:xfrm>
            <a:off x="781929" y="266700"/>
            <a:ext cx="15524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2-2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구현 후 아래와 같이 출력하자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객체배열활용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</a:p>
          <a:p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 </a:t>
            </a:r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활용하고</a:t>
            </a:r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성적은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Math.random() </a:t>
            </a:r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사이</a:t>
            </a:r>
            <a:endParaRPr lang="en-US" altLang="ko-KR" sz="32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0" name="표 2">
            <a:extLst>
              <a:ext uri="{FF2B5EF4-FFF2-40B4-BE49-F238E27FC236}">
                <a16:creationId xmlns=""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665784"/>
              </p:ext>
            </p:extLst>
          </p:nvPr>
        </p:nvGraphicFramePr>
        <p:xfrm>
          <a:off x="10339586" y="2042159"/>
          <a:ext cx="621574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=""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="" xmlns:a16="http://schemas.microsoft.com/office/drawing/2014/main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=""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Student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학생이름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kor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eng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영어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math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getTotal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getAverage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:</a:t>
                      </a:r>
                      <a:r>
                        <a:rPr lang="en-US" altLang="ko-KR" sz="2000" baseline="0" smtClean="0">
                          <a:ea typeface="G마켓 산스 Medium" panose="02000000000000000000"/>
                        </a:rPr>
                        <a:t> </a:t>
                      </a:r>
                      <a:r>
                        <a:rPr lang="ko-KR" altLang="en-US" sz="2000" baseline="0" smtClean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32365449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828799"/>
            <a:ext cx="8897664" cy="819150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l="-1" t="9302" r="657" b="34884"/>
          <a:stretch/>
        </p:blipFill>
        <p:spPr>
          <a:xfrm>
            <a:off x="533400" y="2590801"/>
            <a:ext cx="8839200" cy="4572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9586" y="6041942"/>
            <a:ext cx="6399429" cy="282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4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=""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=""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=""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=""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=""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=""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=""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=""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=""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7147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활용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6F06958-28E9-486A-AA9F-B499E4463946}"/>
              </a:ext>
            </a:extLst>
          </p:cNvPr>
          <p:cNvSpPr txBox="1"/>
          <p:nvPr/>
        </p:nvSpPr>
        <p:spPr>
          <a:xfrm>
            <a:off x="685800" y="1143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재귀호출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E86E673-C349-1F90-5FF0-A0C001424B03}"/>
              </a:ext>
            </a:extLst>
          </p:cNvPr>
          <p:cNvSpPr txBox="1"/>
          <p:nvPr/>
        </p:nvSpPr>
        <p:spPr>
          <a:xfrm>
            <a:off x="1371600" y="1181100"/>
            <a:ext cx="12327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내에서 자기 자신을 다시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호출하는것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5FE89ED-EA83-DC74-81B9-24974163F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899252"/>
            <a:ext cx="8423064" cy="3158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DC5D4D7-4330-CA07-29D7-2FC957BDDF60}"/>
              </a:ext>
            </a:extLst>
          </p:cNvPr>
          <p:cNvSpPr txBox="1"/>
          <p:nvPr/>
        </p:nvSpPr>
        <p:spPr>
          <a:xfrm>
            <a:off x="1852806" y="8234152"/>
            <a:ext cx="1409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 이므로 반드시 나갈 수 있는 조건이 있어야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23" name="그룹 1008">
            <a:extLst>
              <a:ext uri="{FF2B5EF4-FFF2-40B4-BE49-F238E27FC236}">
                <a16:creationId xmlns="" xmlns:a16="http://schemas.microsoft.com/office/drawing/2014/main" id="{81DFFA05-EE6E-3CD5-4810-DF5B88AAACAF}"/>
              </a:ext>
            </a:extLst>
          </p:cNvPr>
          <p:cNvGrpSpPr/>
          <p:nvPr/>
        </p:nvGrpSpPr>
        <p:grpSpPr>
          <a:xfrm>
            <a:off x="9296400" y="4099709"/>
            <a:ext cx="720996" cy="587007"/>
            <a:chOff x="9011713" y="5350533"/>
            <a:chExt cx="720996" cy="587007"/>
          </a:xfrm>
        </p:grpSpPr>
        <p:grpSp>
          <p:nvGrpSpPr>
            <p:cNvPr id="24" name="그룹 1009">
              <a:extLst>
                <a:ext uri="{FF2B5EF4-FFF2-40B4-BE49-F238E27FC236}">
                  <a16:creationId xmlns="" xmlns:a16="http://schemas.microsoft.com/office/drawing/2014/main" id="{7CA6D16F-9A33-AB5D-EA54-3D75899D43AE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="" xmlns:a16="http://schemas.microsoft.com/office/drawing/2014/main" id="{F581A80B-F53B-1FDB-0BFE-B49ED3AB0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="" xmlns:a16="http://schemas.microsoft.com/office/drawing/2014/main" id="{263445D0-0D59-DAB0-326A-FA9A22E6A702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="" xmlns:a16="http://schemas.microsoft.com/office/drawing/2014/main" id="{D036B9F8-9AE6-73A9-4C97-51D48FFE55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="" xmlns:a16="http://schemas.microsoft.com/office/drawing/2014/main" id="{92A9988F-B3F3-D61E-C60A-0C1BEA761B1B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="" xmlns:a16="http://schemas.microsoft.com/office/drawing/2014/main" id="{9B375B0F-F41D-95EC-D329-D3C401A98E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620A2D5B-49C7-1419-105E-6617675288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1800" y="2857500"/>
            <a:ext cx="7169880" cy="422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8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B0C8385-E0E7-4893-7A6A-722C740EB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62099"/>
            <a:ext cx="7010400" cy="7859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A8229E9-EB65-F905-4261-66E50BCA2CF3}"/>
              </a:ext>
            </a:extLst>
          </p:cNvPr>
          <p:cNvSpPr txBox="1"/>
          <p:nvPr/>
        </p:nvSpPr>
        <p:spPr>
          <a:xfrm>
            <a:off x="685800" y="1143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재귀호출 사용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4110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1478710-E2EE-B0C7-6BBB-1625FA088142}"/>
              </a:ext>
            </a:extLst>
          </p:cNvPr>
          <p:cNvSpPr txBox="1"/>
          <p:nvPr/>
        </p:nvSpPr>
        <p:spPr>
          <a:xfrm>
            <a:off x="5257800" y="43053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반복문</a:t>
            </a:r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 </a:t>
            </a:r>
            <a:r>
              <a:rPr lang="en-US" altLang="ko-KR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VS </a:t>
            </a:r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재귀호출</a:t>
            </a:r>
            <a:endParaRPr lang="en-US" altLang="ko-KR" sz="60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8632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016">
            <a:extLst>
              <a:ext uri="{FF2B5EF4-FFF2-40B4-BE49-F238E27FC236}">
                <a16:creationId xmlns="" xmlns:a16="http://schemas.microsoft.com/office/drawing/2014/main" id="{54A67850-E454-4FB6-9972-D45AD5944D22}"/>
              </a:ext>
            </a:extLst>
          </p:cNvPr>
          <p:cNvGrpSpPr/>
          <p:nvPr/>
        </p:nvGrpSpPr>
        <p:grpSpPr>
          <a:xfrm>
            <a:off x="2538912" y="7464412"/>
            <a:ext cx="121648" cy="121648"/>
            <a:chOff x="2538912" y="6854812"/>
            <a:chExt cx="121648" cy="121648"/>
          </a:xfrm>
        </p:grpSpPr>
        <p:pic>
          <p:nvPicPr>
            <p:cNvPr id="37" name="Object 49">
              <a:extLst>
                <a:ext uri="{FF2B5EF4-FFF2-40B4-BE49-F238E27FC236}">
                  <a16:creationId xmlns="" xmlns:a16="http://schemas.microsoft.com/office/drawing/2014/main" id="{5F0358BD-68D5-2C8A-01A9-8CF584C61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45" name="그룹 1019">
            <a:extLst>
              <a:ext uri="{FF2B5EF4-FFF2-40B4-BE49-F238E27FC236}">
                <a16:creationId xmlns="" xmlns:a16="http://schemas.microsoft.com/office/drawing/2014/main" id="{6B69C343-DD18-F34E-F12E-D0774B8EF435}"/>
              </a:ext>
            </a:extLst>
          </p:cNvPr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46" name="Object 61">
              <a:extLst>
                <a:ext uri="{FF2B5EF4-FFF2-40B4-BE49-F238E27FC236}">
                  <a16:creationId xmlns="" xmlns:a16="http://schemas.microsoft.com/office/drawing/2014/main" id="{600B8B3A-726A-4DED-B19E-3C68D18CF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53" name="그룹 1023">
            <a:extLst>
              <a:ext uri="{FF2B5EF4-FFF2-40B4-BE49-F238E27FC236}">
                <a16:creationId xmlns="" xmlns:a16="http://schemas.microsoft.com/office/drawing/2014/main" id="{AAB2255C-7D6F-0E11-6FB5-ED3977EAEC85}"/>
              </a:ext>
            </a:extLst>
          </p:cNvPr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54" name="Object 73">
              <a:extLst>
                <a:ext uri="{FF2B5EF4-FFF2-40B4-BE49-F238E27FC236}">
                  <a16:creationId xmlns="" xmlns:a16="http://schemas.microsoft.com/office/drawing/2014/main" id="{0D22F622-37E6-1712-C655-58E26D4A6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55" name="그룹 1024">
            <a:extLst>
              <a:ext uri="{FF2B5EF4-FFF2-40B4-BE49-F238E27FC236}">
                <a16:creationId xmlns="" xmlns:a16="http://schemas.microsoft.com/office/drawing/2014/main" id="{219CB247-D712-B844-304C-A4AA71074F3A}"/>
              </a:ext>
            </a:extLst>
          </p:cNvPr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56" name="Object 76">
              <a:extLst>
                <a:ext uri="{FF2B5EF4-FFF2-40B4-BE49-F238E27FC236}">
                  <a16:creationId xmlns="" xmlns:a16="http://schemas.microsoft.com/office/drawing/2014/main" id="{C854F900-0C6C-097F-89BE-6CC66DAB7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57" name="그룹 1025">
            <a:extLst>
              <a:ext uri="{FF2B5EF4-FFF2-40B4-BE49-F238E27FC236}">
                <a16:creationId xmlns="" xmlns:a16="http://schemas.microsoft.com/office/drawing/2014/main" id="{FF4EEDBD-F51A-D06C-372A-9976F07A98BC}"/>
              </a:ext>
            </a:extLst>
          </p:cNvPr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58" name="Object 79">
              <a:extLst>
                <a:ext uri="{FF2B5EF4-FFF2-40B4-BE49-F238E27FC236}">
                  <a16:creationId xmlns="" xmlns:a16="http://schemas.microsoft.com/office/drawing/2014/main" id="{4FD9F1F7-F9F4-373A-31D8-AFD094055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64" name="그룹 1029">
            <a:extLst>
              <a:ext uri="{FF2B5EF4-FFF2-40B4-BE49-F238E27FC236}">
                <a16:creationId xmlns="" xmlns:a16="http://schemas.microsoft.com/office/drawing/2014/main" id="{A90A8FF5-E3F5-F795-C0E8-AC530FF7C8B1}"/>
              </a:ext>
            </a:extLst>
          </p:cNvPr>
          <p:cNvGrpSpPr/>
          <p:nvPr/>
        </p:nvGrpSpPr>
        <p:grpSpPr>
          <a:xfrm>
            <a:off x="10622335" y="6601466"/>
            <a:ext cx="121648" cy="121648"/>
            <a:chOff x="10622335" y="6002381"/>
            <a:chExt cx="121648" cy="121648"/>
          </a:xfrm>
        </p:grpSpPr>
        <p:pic>
          <p:nvPicPr>
            <p:cNvPr id="65" name="Object 90">
              <a:extLst>
                <a:ext uri="{FF2B5EF4-FFF2-40B4-BE49-F238E27FC236}">
                  <a16:creationId xmlns="" xmlns:a16="http://schemas.microsoft.com/office/drawing/2014/main" id="{3BC9E597-19B0-39F9-44D3-9AC6937AE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67" name="그룹 1030">
            <a:extLst>
              <a:ext uri="{FF2B5EF4-FFF2-40B4-BE49-F238E27FC236}">
                <a16:creationId xmlns="" xmlns:a16="http://schemas.microsoft.com/office/drawing/2014/main" id="{04004D30-1162-EEA0-B5DE-2B7AA5D6852D}"/>
              </a:ext>
            </a:extLst>
          </p:cNvPr>
          <p:cNvGrpSpPr/>
          <p:nvPr/>
        </p:nvGrpSpPr>
        <p:grpSpPr>
          <a:xfrm>
            <a:off x="10622335" y="7461100"/>
            <a:ext cx="121648" cy="121648"/>
            <a:chOff x="10622335" y="6862015"/>
            <a:chExt cx="121648" cy="121648"/>
          </a:xfrm>
        </p:grpSpPr>
        <p:pic>
          <p:nvPicPr>
            <p:cNvPr id="68" name="Object 94">
              <a:extLst>
                <a:ext uri="{FF2B5EF4-FFF2-40B4-BE49-F238E27FC236}">
                  <a16:creationId xmlns="" xmlns:a16="http://schemas.microsoft.com/office/drawing/2014/main" id="{D4D931A9-B041-86A3-F804-C999954CE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76" name="그룹 1033">
            <a:extLst>
              <a:ext uri="{FF2B5EF4-FFF2-40B4-BE49-F238E27FC236}">
                <a16:creationId xmlns="" xmlns:a16="http://schemas.microsoft.com/office/drawing/2014/main" id="{A3029704-98EF-DB97-2587-888E5A70AC7B}"/>
              </a:ext>
            </a:extLst>
          </p:cNvPr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77" name="Object 106">
              <a:extLst>
                <a:ext uri="{FF2B5EF4-FFF2-40B4-BE49-F238E27FC236}">
                  <a16:creationId xmlns="" xmlns:a16="http://schemas.microsoft.com/office/drawing/2014/main" id="{17D0DB0F-095C-9B1B-BBE3-F6437F47A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78" name="Object 107">
              <a:extLst>
                <a:ext uri="{FF2B5EF4-FFF2-40B4-BE49-F238E27FC236}">
                  <a16:creationId xmlns="" xmlns:a16="http://schemas.microsoft.com/office/drawing/2014/main" id="{B5F5C157-D6A9-9B33-D522-803803AB1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79" name="그룹 1034">
            <a:extLst>
              <a:ext uri="{FF2B5EF4-FFF2-40B4-BE49-F238E27FC236}">
                <a16:creationId xmlns="" xmlns:a16="http://schemas.microsoft.com/office/drawing/2014/main" id="{85A7CAAF-B959-1338-755E-BF20C4AC7A1E}"/>
              </a:ext>
            </a:extLst>
          </p:cNvPr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80" name="Object 110">
              <a:extLst>
                <a:ext uri="{FF2B5EF4-FFF2-40B4-BE49-F238E27FC236}">
                  <a16:creationId xmlns="" xmlns:a16="http://schemas.microsoft.com/office/drawing/2014/main" id="{EB44F4BD-6CB6-3C58-A07A-97BEFA44C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E0322117-BBD0-A4C9-7376-4301DB7A556B}"/>
              </a:ext>
            </a:extLst>
          </p:cNvPr>
          <p:cNvSpPr txBox="1"/>
          <p:nvPr/>
        </p:nvSpPr>
        <p:spPr>
          <a:xfrm>
            <a:off x="4014203" y="2628900"/>
            <a:ext cx="2847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반복문</a:t>
            </a:r>
            <a:endParaRPr lang="en-US" altLang="ko-KR" sz="60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C8D84E21-806E-AEC6-DE72-4082AA67ABDB}"/>
              </a:ext>
            </a:extLst>
          </p:cNvPr>
          <p:cNvSpPr txBox="1"/>
          <p:nvPr/>
        </p:nvSpPr>
        <p:spPr>
          <a:xfrm>
            <a:off x="11430550" y="2643372"/>
            <a:ext cx="3428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재귀호출</a:t>
            </a:r>
            <a:endParaRPr lang="en-US" altLang="ko-KR" sz="60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84" name="그룹 1015">
            <a:extLst>
              <a:ext uri="{FF2B5EF4-FFF2-40B4-BE49-F238E27FC236}">
                <a16:creationId xmlns="" xmlns:a16="http://schemas.microsoft.com/office/drawing/2014/main" id="{A0D4ABA4-4695-3E9D-1609-83C613A9FA7E}"/>
              </a:ext>
            </a:extLst>
          </p:cNvPr>
          <p:cNvGrpSpPr/>
          <p:nvPr/>
        </p:nvGrpSpPr>
        <p:grpSpPr>
          <a:xfrm>
            <a:off x="2538912" y="6604779"/>
            <a:ext cx="121648" cy="121648"/>
            <a:chOff x="2538912" y="5995179"/>
            <a:chExt cx="121648" cy="121648"/>
          </a:xfrm>
        </p:grpSpPr>
        <p:pic>
          <p:nvPicPr>
            <p:cNvPr id="86" name="Object 44">
              <a:extLst>
                <a:ext uri="{FF2B5EF4-FFF2-40B4-BE49-F238E27FC236}">
                  <a16:creationId xmlns="" xmlns:a16="http://schemas.microsoft.com/office/drawing/2014/main" id="{50E5CCC1-019B-CDBF-8450-40D17909D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095BDCA4-3049-CECE-826A-80CAA82B4FB1}"/>
              </a:ext>
            </a:extLst>
          </p:cNvPr>
          <p:cNvSpPr txBox="1"/>
          <p:nvPr/>
        </p:nvSpPr>
        <p:spPr>
          <a:xfrm>
            <a:off x="3414513" y="6373215"/>
            <a:ext cx="246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빠르다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3CDD64B9-6609-FC6C-C85F-70D28C60A1D4}"/>
              </a:ext>
            </a:extLst>
          </p:cNvPr>
          <p:cNvSpPr txBox="1"/>
          <p:nvPr/>
        </p:nvSpPr>
        <p:spPr>
          <a:xfrm>
            <a:off x="11430550" y="6362700"/>
            <a:ext cx="464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호출될수록 느려진다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E1378157-8663-9B56-AC3D-C7404C0AD4B0}"/>
              </a:ext>
            </a:extLst>
          </p:cNvPr>
          <p:cNvSpPr txBox="1"/>
          <p:nvPr/>
        </p:nvSpPr>
        <p:spPr>
          <a:xfrm>
            <a:off x="3429000" y="7225725"/>
            <a:ext cx="246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제약이 없다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BF2BF8EF-B7E3-72AE-11F4-614B6AAF39E5}"/>
              </a:ext>
            </a:extLst>
          </p:cNvPr>
          <p:cNvSpPr txBox="1"/>
          <p:nvPr/>
        </p:nvSpPr>
        <p:spPr>
          <a:xfrm>
            <a:off x="11430000" y="7190385"/>
            <a:ext cx="6497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특정상황에서 반복문보다 간결한 코드가 나온다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10026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F415FE5-76FD-FB97-5474-3CDB77C77FA9}"/>
              </a:ext>
            </a:extLst>
          </p:cNvPr>
          <p:cNvSpPr txBox="1"/>
          <p:nvPr/>
        </p:nvSpPr>
        <p:spPr>
          <a:xfrm>
            <a:off x="1524000" y="419100"/>
            <a:ext cx="1264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재귀호출을 이용한 </a:t>
            </a:r>
            <a:r>
              <a:rPr lang="ko-KR" altLang="en-US" sz="60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팩토리얼</a:t>
            </a:r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 구현 </a:t>
            </a:r>
            <a:endParaRPr lang="en-US" altLang="ko-KR" sz="60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2E052D2-F463-06C3-07F5-83CB390D3112}"/>
              </a:ext>
            </a:extLst>
          </p:cNvPr>
          <p:cNvSpPr txBox="1"/>
          <p:nvPr/>
        </p:nvSpPr>
        <p:spPr>
          <a:xfrm>
            <a:off x="2133600" y="14097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!5 = 5x4x3x2x1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C003FF6-E554-6F96-DE2A-C4F74DA56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40697"/>
            <a:ext cx="7109114" cy="785580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8CC7E3E3-89E3-4515-2FA8-EA80F6A58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818" y="1583380"/>
            <a:ext cx="4753182" cy="233430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C53618FB-7FB8-AD3E-3445-384D020D9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818" y="4069488"/>
            <a:ext cx="4753182" cy="233430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74FDD2A2-1FF5-D08D-445F-4BD16209F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818" y="6743700"/>
            <a:ext cx="4753182" cy="233430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179B4922-2424-08AA-5BBF-BD43FD18E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8618" y="1556166"/>
            <a:ext cx="4753182" cy="233430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FC1A38A8-F255-BF2A-F5D8-F66BABD7B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8618" y="4229100"/>
            <a:ext cx="4753182" cy="233430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1506200" y="153281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A940BE0-753B-E21B-7F31-F220E357478A}"/>
              </a:ext>
            </a:extLst>
          </p:cNvPr>
          <p:cNvSpPr txBox="1"/>
          <p:nvPr/>
        </p:nvSpPr>
        <p:spPr>
          <a:xfrm>
            <a:off x="9905522" y="271424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52B4051-490D-F760-F48A-14AFC0110187}"/>
              </a:ext>
            </a:extLst>
          </p:cNvPr>
          <p:cNvSpPr txBox="1"/>
          <p:nvPr/>
        </p:nvSpPr>
        <p:spPr>
          <a:xfrm>
            <a:off x="12081938" y="275053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2002CF9-F120-A996-7FF6-01FE79FC6695}"/>
              </a:ext>
            </a:extLst>
          </p:cNvPr>
          <p:cNvSpPr txBox="1"/>
          <p:nvPr/>
        </p:nvSpPr>
        <p:spPr>
          <a:xfrm>
            <a:off x="11509595" y="396825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15B5811-236B-BEA4-02F0-1CADCB6EBDB9}"/>
              </a:ext>
            </a:extLst>
          </p:cNvPr>
          <p:cNvSpPr txBox="1"/>
          <p:nvPr/>
        </p:nvSpPr>
        <p:spPr>
          <a:xfrm>
            <a:off x="9899236" y="5238938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4F87272-6EB0-4FBA-3852-85D0DE167050}"/>
              </a:ext>
            </a:extLst>
          </p:cNvPr>
          <p:cNvSpPr txBox="1"/>
          <p:nvPr/>
        </p:nvSpPr>
        <p:spPr>
          <a:xfrm>
            <a:off x="11938849" y="518602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A3AD7700-2068-CFCD-CCF3-54B2F6C46BFD}"/>
              </a:ext>
            </a:extLst>
          </p:cNvPr>
          <p:cNvSpPr txBox="1"/>
          <p:nvPr/>
        </p:nvSpPr>
        <p:spPr>
          <a:xfrm>
            <a:off x="11535598" y="674370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4197ADEC-5FE2-838C-63B7-08A3103635ED}"/>
              </a:ext>
            </a:extLst>
          </p:cNvPr>
          <p:cNvSpPr txBox="1"/>
          <p:nvPr/>
        </p:nvSpPr>
        <p:spPr>
          <a:xfrm>
            <a:off x="9899235" y="791085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5DB8A77A-28EF-00B7-40CC-3E52C306196C}"/>
              </a:ext>
            </a:extLst>
          </p:cNvPr>
          <p:cNvSpPr txBox="1"/>
          <p:nvPr/>
        </p:nvSpPr>
        <p:spPr>
          <a:xfrm>
            <a:off x="12058359" y="783197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5C771742-C17A-0D40-3B69-3A2C56008BD0}"/>
              </a:ext>
            </a:extLst>
          </p:cNvPr>
          <p:cNvSpPr txBox="1"/>
          <p:nvPr/>
        </p:nvSpPr>
        <p:spPr>
          <a:xfrm>
            <a:off x="16916400" y="1489833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DD00BD43-0250-B3D9-49D0-B0DFAD56C193}"/>
              </a:ext>
            </a:extLst>
          </p:cNvPr>
          <p:cNvSpPr txBox="1"/>
          <p:nvPr/>
        </p:nvSpPr>
        <p:spPr>
          <a:xfrm>
            <a:off x="15163800" y="272331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ED079721-F936-F673-44F3-C99E8C84C06C}"/>
              </a:ext>
            </a:extLst>
          </p:cNvPr>
          <p:cNvSpPr txBox="1"/>
          <p:nvPr/>
        </p:nvSpPr>
        <p:spPr>
          <a:xfrm>
            <a:off x="17300057" y="2606814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925FB5E-792F-9FDD-BD3E-99CFCEBA20D3}"/>
              </a:ext>
            </a:extLst>
          </p:cNvPr>
          <p:cNvSpPr txBox="1"/>
          <p:nvPr/>
        </p:nvSpPr>
        <p:spPr>
          <a:xfrm>
            <a:off x="16916399" y="423323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DF6AA7ED-5665-8EF9-3A66-AC8A2C361B48}"/>
              </a:ext>
            </a:extLst>
          </p:cNvPr>
          <p:cNvSpPr txBox="1"/>
          <p:nvPr/>
        </p:nvSpPr>
        <p:spPr>
          <a:xfrm>
            <a:off x="14466143" y="4435614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025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="" xmlns:a16="http://schemas.microsoft.com/office/drawing/2014/main" id="{E0956EEE-BA6A-E249-6516-8E257FFD49E1}"/>
              </a:ext>
            </a:extLst>
          </p:cNvPr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grpSp>
          <p:nvGrpSpPr>
            <p:cNvPr id="5" name="그룹 1002">
              <a:extLst>
                <a:ext uri="{FF2B5EF4-FFF2-40B4-BE49-F238E27FC236}">
                  <a16:creationId xmlns="" xmlns:a16="http://schemas.microsoft.com/office/drawing/2014/main" id="{42BB6755-4490-ECB9-C760-68D4CA4D1D99}"/>
                </a:ext>
              </a:extLst>
            </p:cNvPr>
            <p:cNvGrpSpPr/>
            <p:nvPr/>
          </p:nvGrpSpPr>
          <p:grpSpPr>
            <a:xfrm>
              <a:off x="5453364" y="3877836"/>
              <a:ext cx="612927" cy="612927"/>
              <a:chOff x="5453364" y="3877836"/>
              <a:chExt cx="612927" cy="612927"/>
            </a:xfrm>
          </p:grpSpPr>
          <p:pic>
            <p:nvPicPr>
              <p:cNvPr id="30" name="Object 3">
                <a:extLst>
                  <a:ext uri="{FF2B5EF4-FFF2-40B4-BE49-F238E27FC236}">
                    <a16:creationId xmlns="" xmlns:a16="http://schemas.microsoft.com/office/drawing/2014/main" id="{435F3972-F6FE-6E95-390D-FE2951A201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53364" y="3877836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6" name="그룹 1003">
              <a:extLst>
                <a:ext uri="{FF2B5EF4-FFF2-40B4-BE49-F238E27FC236}">
                  <a16:creationId xmlns="" xmlns:a16="http://schemas.microsoft.com/office/drawing/2014/main" id="{CEA14FEC-F70F-8BB1-3229-8B289D46B1BE}"/>
                </a:ext>
              </a:extLst>
            </p:cNvPr>
            <p:cNvGrpSpPr/>
            <p:nvPr/>
          </p:nvGrpSpPr>
          <p:grpSpPr>
            <a:xfrm>
              <a:off x="6235375" y="3687617"/>
              <a:ext cx="496682" cy="496682"/>
              <a:chOff x="6235375" y="3687617"/>
              <a:chExt cx="496682" cy="496682"/>
            </a:xfrm>
          </p:grpSpPr>
          <p:pic>
            <p:nvPicPr>
              <p:cNvPr id="29" name="Object 6">
                <a:extLst>
                  <a:ext uri="{FF2B5EF4-FFF2-40B4-BE49-F238E27FC236}">
                    <a16:creationId xmlns="" xmlns:a16="http://schemas.microsoft.com/office/drawing/2014/main" id="{7D8DFEA3-B447-FD80-229B-FE3F8B762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35375" y="3687617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7" name="그룹 1004">
              <a:extLst>
                <a:ext uri="{FF2B5EF4-FFF2-40B4-BE49-F238E27FC236}">
                  <a16:creationId xmlns="" xmlns:a16="http://schemas.microsoft.com/office/drawing/2014/main" id="{61049BDD-D8AB-1C05-3476-E0A7DFF10D1E}"/>
                </a:ext>
              </a:extLst>
            </p:cNvPr>
            <p:cNvGrpSpPr/>
            <p:nvPr/>
          </p:nvGrpSpPr>
          <p:grpSpPr>
            <a:xfrm>
              <a:off x="6885289" y="4163164"/>
              <a:ext cx="285328" cy="285328"/>
              <a:chOff x="6885289" y="4163164"/>
              <a:chExt cx="285328" cy="285328"/>
            </a:xfrm>
          </p:grpSpPr>
          <p:pic>
            <p:nvPicPr>
              <p:cNvPr id="28" name="Object 9">
                <a:extLst>
                  <a:ext uri="{FF2B5EF4-FFF2-40B4-BE49-F238E27FC236}">
                    <a16:creationId xmlns="" xmlns:a16="http://schemas.microsoft.com/office/drawing/2014/main" id="{BB75E1E0-AA47-136B-0062-3B2923DF50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5289" y="4163164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8" name="그룹 1005">
              <a:extLst>
                <a:ext uri="{FF2B5EF4-FFF2-40B4-BE49-F238E27FC236}">
                  <a16:creationId xmlns="" xmlns:a16="http://schemas.microsoft.com/office/drawing/2014/main" id="{BBD37CDE-0996-DC37-B82B-81259E8E68F6}"/>
                </a:ext>
              </a:extLst>
            </p:cNvPr>
            <p:cNvGrpSpPr/>
            <p:nvPr/>
          </p:nvGrpSpPr>
          <p:grpSpPr>
            <a:xfrm>
              <a:off x="5173320" y="3597791"/>
              <a:ext cx="280044" cy="280044"/>
              <a:chOff x="5173320" y="3597791"/>
              <a:chExt cx="280044" cy="280044"/>
            </a:xfrm>
          </p:grpSpPr>
          <p:pic>
            <p:nvPicPr>
              <p:cNvPr id="27" name="Object 12">
                <a:extLst>
                  <a:ext uri="{FF2B5EF4-FFF2-40B4-BE49-F238E27FC236}">
                    <a16:creationId xmlns="" xmlns:a16="http://schemas.microsoft.com/office/drawing/2014/main" id="{2FEDB64D-D92F-9F75-699A-70AC411BF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3320" y="3597791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9" name="그룹 1006">
              <a:extLst>
                <a:ext uri="{FF2B5EF4-FFF2-40B4-BE49-F238E27FC236}">
                  <a16:creationId xmlns="" xmlns:a16="http://schemas.microsoft.com/office/drawing/2014/main" id="{933FE248-46E3-EAFB-8CC8-C7AFD57C7A32}"/>
                </a:ext>
              </a:extLst>
            </p:cNvPr>
            <p:cNvGrpSpPr/>
            <p:nvPr/>
          </p:nvGrpSpPr>
          <p:grpSpPr>
            <a:xfrm>
              <a:off x="4933171" y="3991705"/>
              <a:ext cx="343184" cy="343184"/>
              <a:chOff x="4933171" y="3991705"/>
              <a:chExt cx="343184" cy="343184"/>
            </a:xfrm>
          </p:grpSpPr>
          <p:pic>
            <p:nvPicPr>
              <p:cNvPr id="26" name="Object 15">
                <a:extLst>
                  <a:ext uri="{FF2B5EF4-FFF2-40B4-BE49-F238E27FC236}">
                    <a16:creationId xmlns="" xmlns:a16="http://schemas.microsoft.com/office/drawing/2014/main" id="{0A60F11D-2A8F-8B6F-0287-13F728DEFE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3171" y="3991705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10" name="그룹 1007">
              <a:extLst>
                <a:ext uri="{FF2B5EF4-FFF2-40B4-BE49-F238E27FC236}">
                  <a16:creationId xmlns="" xmlns:a16="http://schemas.microsoft.com/office/drawing/2014/main" id="{1109224B-448B-1B5F-6D84-E893DC2E1534}"/>
                </a:ext>
              </a:extLst>
            </p:cNvPr>
            <p:cNvGrpSpPr/>
            <p:nvPr/>
          </p:nvGrpSpPr>
          <p:grpSpPr>
            <a:xfrm>
              <a:off x="4513409" y="4184299"/>
              <a:ext cx="241917" cy="241917"/>
              <a:chOff x="4513409" y="4184299"/>
              <a:chExt cx="241917" cy="241917"/>
            </a:xfrm>
          </p:grpSpPr>
          <p:pic>
            <p:nvPicPr>
              <p:cNvPr id="25" name="Object 18">
                <a:extLst>
                  <a:ext uri="{FF2B5EF4-FFF2-40B4-BE49-F238E27FC236}">
                    <a16:creationId xmlns="" xmlns:a16="http://schemas.microsoft.com/office/drawing/2014/main" id="{C96F2A94-6828-264E-E3EE-3E7BB9D71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13409" y="4184299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11" name="그룹 1008">
              <a:extLst>
                <a:ext uri="{FF2B5EF4-FFF2-40B4-BE49-F238E27FC236}">
                  <a16:creationId xmlns="" xmlns:a16="http://schemas.microsoft.com/office/drawing/2014/main" id="{FA91F934-44D9-BE2C-2C9A-365BAD760020}"/>
                </a:ext>
              </a:extLst>
            </p:cNvPr>
            <p:cNvGrpSpPr/>
            <p:nvPr/>
          </p:nvGrpSpPr>
          <p:grpSpPr>
            <a:xfrm>
              <a:off x="5969861" y="3591187"/>
              <a:ext cx="192861" cy="192861"/>
              <a:chOff x="5969861" y="3591187"/>
              <a:chExt cx="192861" cy="192861"/>
            </a:xfrm>
          </p:grpSpPr>
          <p:pic>
            <p:nvPicPr>
              <p:cNvPr id="24" name="Object 21">
                <a:extLst>
                  <a:ext uri="{FF2B5EF4-FFF2-40B4-BE49-F238E27FC236}">
                    <a16:creationId xmlns="" xmlns:a16="http://schemas.microsoft.com/office/drawing/2014/main" id="{B6A2858F-8DFA-9E99-8FD9-0EDD78662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9861" y="3591187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12" name="그룹 1009">
              <a:extLst>
                <a:ext uri="{FF2B5EF4-FFF2-40B4-BE49-F238E27FC236}">
                  <a16:creationId xmlns="" xmlns:a16="http://schemas.microsoft.com/office/drawing/2014/main" id="{D6B3B607-7E92-1BF6-57D2-850B5FA959EC}"/>
                </a:ext>
              </a:extLst>
            </p:cNvPr>
            <p:cNvGrpSpPr/>
            <p:nvPr/>
          </p:nvGrpSpPr>
          <p:grpSpPr>
            <a:xfrm>
              <a:off x="5051792" y="5935897"/>
              <a:ext cx="517818" cy="517818"/>
              <a:chOff x="5051792" y="5935897"/>
              <a:chExt cx="517818" cy="517818"/>
            </a:xfrm>
          </p:grpSpPr>
          <p:pic>
            <p:nvPicPr>
              <p:cNvPr id="23" name="Object 24">
                <a:extLst>
                  <a:ext uri="{FF2B5EF4-FFF2-40B4-BE49-F238E27FC236}">
                    <a16:creationId xmlns="" xmlns:a16="http://schemas.microsoft.com/office/drawing/2014/main" id="{F5824643-CE86-9262-BE34-479ABA3167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51792" y="5935897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13" name="그룹 1010">
              <a:extLst>
                <a:ext uri="{FF2B5EF4-FFF2-40B4-BE49-F238E27FC236}">
                  <a16:creationId xmlns="" xmlns:a16="http://schemas.microsoft.com/office/drawing/2014/main" id="{0F3DB597-C995-2892-6BB8-0676EAB1A7BE}"/>
                </a:ext>
              </a:extLst>
            </p:cNvPr>
            <p:cNvGrpSpPr/>
            <p:nvPr/>
          </p:nvGrpSpPr>
          <p:grpSpPr>
            <a:xfrm>
              <a:off x="6004206" y="6194806"/>
              <a:ext cx="462337" cy="462337"/>
              <a:chOff x="6004206" y="6194806"/>
              <a:chExt cx="462337" cy="462337"/>
            </a:xfrm>
          </p:grpSpPr>
          <p:pic>
            <p:nvPicPr>
              <p:cNvPr id="22" name="Object 27">
                <a:extLst>
                  <a:ext uri="{FF2B5EF4-FFF2-40B4-BE49-F238E27FC236}">
                    <a16:creationId xmlns="" xmlns:a16="http://schemas.microsoft.com/office/drawing/2014/main" id="{1D952FFE-8620-6B1A-4A09-8A3CE15C9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04206" y="6194806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14" name="그룹 1011">
              <a:extLst>
                <a:ext uri="{FF2B5EF4-FFF2-40B4-BE49-F238E27FC236}">
                  <a16:creationId xmlns="" xmlns:a16="http://schemas.microsoft.com/office/drawing/2014/main" id="{A47E0769-9D20-82DD-7450-2AFB133EA7F5}"/>
                </a:ext>
              </a:extLst>
            </p:cNvPr>
            <p:cNvGrpSpPr/>
            <p:nvPr/>
          </p:nvGrpSpPr>
          <p:grpSpPr>
            <a:xfrm>
              <a:off x="4623799" y="5843429"/>
              <a:ext cx="227206" cy="227206"/>
              <a:chOff x="4623799" y="5843429"/>
              <a:chExt cx="227206" cy="227206"/>
            </a:xfrm>
          </p:grpSpPr>
          <p:pic>
            <p:nvPicPr>
              <p:cNvPr id="21" name="Object 30">
                <a:extLst>
                  <a:ext uri="{FF2B5EF4-FFF2-40B4-BE49-F238E27FC236}">
                    <a16:creationId xmlns="" xmlns:a16="http://schemas.microsoft.com/office/drawing/2014/main" id="{D36DE068-EB6E-5849-A526-9C2090CED6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23799" y="5843429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15" name="그룹 1012">
              <a:extLst>
                <a:ext uri="{FF2B5EF4-FFF2-40B4-BE49-F238E27FC236}">
                  <a16:creationId xmlns="" xmlns:a16="http://schemas.microsoft.com/office/drawing/2014/main" id="{B0985FAA-83C7-085A-C309-FCB345532BDE}"/>
                </a:ext>
              </a:extLst>
            </p:cNvPr>
            <p:cNvGrpSpPr/>
            <p:nvPr/>
          </p:nvGrpSpPr>
          <p:grpSpPr>
            <a:xfrm>
              <a:off x="6483716" y="5875132"/>
              <a:ext cx="351376" cy="351376"/>
              <a:chOff x="6483716" y="5875132"/>
              <a:chExt cx="351376" cy="351376"/>
            </a:xfrm>
          </p:grpSpPr>
          <p:pic>
            <p:nvPicPr>
              <p:cNvPr id="20" name="Object 33">
                <a:extLst>
                  <a:ext uri="{FF2B5EF4-FFF2-40B4-BE49-F238E27FC236}">
                    <a16:creationId xmlns="" xmlns:a16="http://schemas.microsoft.com/office/drawing/2014/main" id="{D6517835-A230-5685-A8A5-D1DB8335CB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83716" y="5875132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16" name="그룹 1013">
              <a:extLst>
                <a:ext uri="{FF2B5EF4-FFF2-40B4-BE49-F238E27FC236}">
                  <a16:creationId xmlns="" xmlns:a16="http://schemas.microsoft.com/office/drawing/2014/main" id="{3D8CA25A-772D-749A-A22E-879E4C63D9E6}"/>
                </a:ext>
              </a:extLst>
            </p:cNvPr>
            <p:cNvGrpSpPr/>
            <p:nvPr/>
          </p:nvGrpSpPr>
          <p:grpSpPr>
            <a:xfrm>
              <a:off x="5689817" y="5935897"/>
              <a:ext cx="280044" cy="280044"/>
              <a:chOff x="5689817" y="5935897"/>
              <a:chExt cx="280044" cy="280044"/>
            </a:xfrm>
          </p:grpSpPr>
          <p:pic>
            <p:nvPicPr>
              <p:cNvPr id="19" name="Object 36">
                <a:extLst>
                  <a:ext uri="{FF2B5EF4-FFF2-40B4-BE49-F238E27FC236}">
                    <a16:creationId xmlns="" xmlns:a16="http://schemas.microsoft.com/office/drawing/2014/main" id="{2198454E-4F7C-8389-A1EA-B413F46643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89817" y="5935897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7" name="그룹 1014">
              <a:extLst>
                <a:ext uri="{FF2B5EF4-FFF2-40B4-BE49-F238E27FC236}">
                  <a16:creationId xmlns="" xmlns:a16="http://schemas.microsoft.com/office/drawing/2014/main" id="{7B5B8359-6370-CD61-04F7-E7332B1269F8}"/>
                </a:ext>
              </a:extLst>
            </p:cNvPr>
            <p:cNvGrpSpPr/>
            <p:nvPr/>
          </p:nvGrpSpPr>
          <p:grpSpPr>
            <a:xfrm>
              <a:off x="6885289" y="5935897"/>
              <a:ext cx="192861" cy="192861"/>
              <a:chOff x="6885289" y="5935897"/>
              <a:chExt cx="192861" cy="192861"/>
            </a:xfrm>
          </p:grpSpPr>
          <p:pic>
            <p:nvPicPr>
              <p:cNvPr id="18" name="Object 39">
                <a:extLst>
                  <a:ext uri="{FF2B5EF4-FFF2-40B4-BE49-F238E27FC236}">
                    <a16:creationId xmlns="" xmlns:a16="http://schemas.microsoft.com/office/drawing/2014/main" id="{6EC25CEC-C244-9ED0-1EA4-51E1C4D2C8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85289" y="5935897"/>
                <a:ext cx="192861" cy="192861"/>
              </a:xfrm>
              <a:prstGeom prst="rect">
                <a:avLst/>
              </a:prstGeom>
            </p:spPr>
          </p:pic>
        </p:grpSp>
      </p:grpSp>
      <p:grpSp>
        <p:nvGrpSpPr>
          <p:cNvPr id="31" name="그룹 1016">
            <a:extLst>
              <a:ext uri="{FF2B5EF4-FFF2-40B4-BE49-F238E27FC236}">
                <a16:creationId xmlns="" xmlns:a16="http://schemas.microsoft.com/office/drawing/2014/main" id="{1DE47C6F-21FC-47D6-3F82-AD3D367DC4CB}"/>
              </a:ext>
            </a:extLst>
          </p:cNvPr>
          <p:cNvGrpSpPr/>
          <p:nvPr/>
        </p:nvGrpSpPr>
        <p:grpSpPr>
          <a:xfrm>
            <a:off x="10418078" y="3060643"/>
            <a:ext cx="3829541" cy="3829541"/>
            <a:chOff x="10418078" y="3060643"/>
            <a:chExt cx="3829541" cy="3829541"/>
          </a:xfrm>
        </p:grpSpPr>
        <p:pic>
          <p:nvPicPr>
            <p:cNvPr id="32" name="Object 46">
              <a:extLst>
                <a:ext uri="{FF2B5EF4-FFF2-40B4-BE49-F238E27FC236}">
                  <a16:creationId xmlns="" xmlns:a16="http://schemas.microsoft.com/office/drawing/2014/main" id="{ADB560C1-17C4-1D68-5BD7-2DBA66CCB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33" name="그룹 1023">
            <a:extLst>
              <a:ext uri="{FF2B5EF4-FFF2-40B4-BE49-F238E27FC236}">
                <a16:creationId xmlns="" xmlns:a16="http://schemas.microsoft.com/office/drawing/2014/main" id="{D6AF35F1-646F-F8C5-0E9B-773311A51399}"/>
              </a:ext>
            </a:extLst>
          </p:cNvPr>
          <p:cNvGrpSpPr/>
          <p:nvPr/>
        </p:nvGrpSpPr>
        <p:grpSpPr>
          <a:xfrm>
            <a:off x="8458025" y="4783042"/>
            <a:ext cx="720996" cy="587007"/>
            <a:chOff x="8458025" y="4783042"/>
            <a:chExt cx="720996" cy="587007"/>
          </a:xfrm>
        </p:grpSpPr>
        <p:grpSp>
          <p:nvGrpSpPr>
            <p:cNvPr id="34" name="그룹 1024">
              <a:extLst>
                <a:ext uri="{FF2B5EF4-FFF2-40B4-BE49-F238E27FC236}">
                  <a16:creationId xmlns="" xmlns:a16="http://schemas.microsoft.com/office/drawing/2014/main" id="{8C60895A-83EB-CF77-3918-E56384BB5793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39" name="Object 73">
                <a:extLst>
                  <a:ext uri="{FF2B5EF4-FFF2-40B4-BE49-F238E27FC236}">
                    <a16:creationId xmlns="" xmlns:a16="http://schemas.microsoft.com/office/drawing/2014/main" id="{A33A8D58-9259-76B4-574F-DC3FD3C09E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5" name="그룹 1025">
              <a:extLst>
                <a:ext uri="{FF2B5EF4-FFF2-40B4-BE49-F238E27FC236}">
                  <a16:creationId xmlns="" xmlns:a16="http://schemas.microsoft.com/office/drawing/2014/main" id="{6DF0752A-0964-9D56-6135-A3D850ADA990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38" name="Object 76">
                <a:extLst>
                  <a:ext uri="{FF2B5EF4-FFF2-40B4-BE49-F238E27FC236}">
                    <a16:creationId xmlns="" xmlns:a16="http://schemas.microsoft.com/office/drawing/2014/main" id="{26A406E1-6890-046D-41BA-A84840C6E2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6" name="그룹 1026">
              <a:extLst>
                <a:ext uri="{FF2B5EF4-FFF2-40B4-BE49-F238E27FC236}">
                  <a16:creationId xmlns="" xmlns:a16="http://schemas.microsoft.com/office/drawing/2014/main" id="{54D791D7-08A3-C1A7-0EB0-EF7BF07A2162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37" name="Object 79">
                <a:extLst>
                  <a:ext uri="{FF2B5EF4-FFF2-40B4-BE49-F238E27FC236}">
                    <a16:creationId xmlns="" xmlns:a16="http://schemas.microsoft.com/office/drawing/2014/main" id="{7A0DE37B-7809-26D9-A54A-2B1CA6F134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7776577-8BF8-BCED-C13C-73FAE8F81DC9}"/>
              </a:ext>
            </a:extLst>
          </p:cNvPr>
          <p:cNvSpPr txBox="1"/>
          <p:nvPr/>
        </p:nvSpPr>
        <p:spPr>
          <a:xfrm>
            <a:off x="4755326" y="4864446"/>
            <a:ext cx="2811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</a:t>
            </a:r>
            <a:endParaRPr lang="ko-KR" altLang="en-US" sz="2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BDB5FB4E-65AD-F1CF-7B45-1EE76F100F92}"/>
              </a:ext>
            </a:extLst>
          </p:cNvPr>
          <p:cNvSpPr txBox="1"/>
          <p:nvPr/>
        </p:nvSpPr>
        <p:spPr>
          <a:xfrm>
            <a:off x="11891698" y="4783042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endParaRPr lang="ko-KR" altLang="en-US" sz="24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29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EE2DE3F-058D-C522-8D11-5AB0CCBF2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81100"/>
            <a:ext cx="9170171" cy="6781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DACE99B5-2B6E-2D61-1FA2-17305EEC34F4}"/>
              </a:ext>
            </a:extLst>
          </p:cNvPr>
          <p:cNvCxnSpPr>
            <a:cxnSpLocks/>
          </p:cNvCxnSpPr>
          <p:nvPr/>
        </p:nvCxnSpPr>
        <p:spPr>
          <a:xfrm>
            <a:off x="8607943" y="3501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4469FA68-206D-3A87-3872-B35D14D8136C}"/>
              </a:ext>
            </a:extLst>
          </p:cNvPr>
          <p:cNvSpPr/>
          <p:nvPr/>
        </p:nvSpPr>
        <p:spPr>
          <a:xfrm>
            <a:off x="3352800" y="2681889"/>
            <a:ext cx="5255143" cy="116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639943C-2D6D-9CBF-67F7-16ADE685FFFB}"/>
              </a:ext>
            </a:extLst>
          </p:cNvPr>
          <p:cNvSpPr txBox="1"/>
          <p:nvPr/>
        </p:nvSpPr>
        <p:spPr>
          <a:xfrm>
            <a:off x="9982200" y="3086100"/>
            <a:ext cx="64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13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큰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팩토리얼은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형보다 크고 음수는 고려하지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01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253C9234-233D-2B45-BDE3-4715CDA6F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76300"/>
            <a:ext cx="4343400" cy="91913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001AA19-EB49-83CD-69C8-9716F9EF3D96}"/>
              </a:ext>
            </a:extLst>
          </p:cNvPr>
          <p:cNvSpPr txBox="1"/>
          <p:nvPr/>
        </p:nvSpPr>
        <p:spPr>
          <a:xfrm>
            <a:off x="685800" y="381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오버로딩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E939D8B-373F-458C-69BF-5BFA8EABD4A8}"/>
              </a:ext>
            </a:extLst>
          </p:cNvPr>
          <p:cNvSpPr txBox="1"/>
          <p:nvPr/>
        </p:nvSpPr>
        <p:spPr>
          <a:xfrm>
            <a:off x="9928745" y="433001"/>
            <a:ext cx="75210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이름이 같아야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개수 혹은 타입이 달라야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 타입은 조건이 아니다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9F202F4A-2F19-E98B-17D7-D60E83B7D3B1}"/>
              </a:ext>
            </a:extLst>
          </p:cNvPr>
          <p:cNvCxnSpPr>
            <a:cxnSpLocks/>
          </p:cNvCxnSpPr>
          <p:nvPr/>
        </p:nvCxnSpPr>
        <p:spPr>
          <a:xfrm>
            <a:off x="4724400" y="2629255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16D82765-091C-9A16-BCA1-DAF404C058B8}"/>
              </a:ext>
            </a:extLst>
          </p:cNvPr>
          <p:cNvSpPr/>
          <p:nvPr/>
        </p:nvSpPr>
        <p:spPr>
          <a:xfrm>
            <a:off x="1219200" y="2394079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9A473CF-93CE-C5F5-C3C1-2013620AC2D2}"/>
              </a:ext>
            </a:extLst>
          </p:cNvPr>
          <p:cNvSpPr txBox="1"/>
          <p:nvPr/>
        </p:nvSpPr>
        <p:spPr>
          <a:xfrm>
            <a:off x="7086600" y="23241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37C134AC-B056-F261-4166-6DECF03F86B0}"/>
              </a:ext>
            </a:extLst>
          </p:cNvPr>
          <p:cNvCxnSpPr>
            <a:cxnSpLocks/>
          </p:cNvCxnSpPr>
          <p:nvPr/>
        </p:nvCxnSpPr>
        <p:spPr>
          <a:xfrm>
            <a:off x="4724400" y="4229455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CE6D1B2-A592-84B9-6F0D-48A1EB40288A}"/>
              </a:ext>
            </a:extLst>
          </p:cNvPr>
          <p:cNvSpPr/>
          <p:nvPr/>
        </p:nvSpPr>
        <p:spPr>
          <a:xfrm>
            <a:off x="1219200" y="3994279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508FE84-70CF-B7F2-9D30-242856A55685}"/>
              </a:ext>
            </a:extLst>
          </p:cNvPr>
          <p:cNvSpPr txBox="1"/>
          <p:nvPr/>
        </p:nvSpPr>
        <p:spPr>
          <a:xfrm>
            <a:off x="7010400" y="392430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add2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새로운 메서드 선언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50CD9ED6-2484-6806-EFE3-47FC9B9C53AC}"/>
              </a:ext>
            </a:extLst>
          </p:cNvPr>
          <p:cNvCxnSpPr>
            <a:cxnSpLocks/>
          </p:cNvCxnSpPr>
          <p:nvPr/>
        </p:nvCxnSpPr>
        <p:spPr>
          <a:xfrm>
            <a:off x="4876800" y="5829655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A9460056-5F7E-CBAE-0178-6A4DDFB4983E}"/>
              </a:ext>
            </a:extLst>
          </p:cNvPr>
          <p:cNvSpPr/>
          <p:nvPr/>
        </p:nvSpPr>
        <p:spPr>
          <a:xfrm>
            <a:off x="1371600" y="5594479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2A02F68-954B-3873-F0E9-85464875A691}"/>
              </a:ext>
            </a:extLst>
          </p:cNvPr>
          <p:cNvSpPr txBox="1"/>
          <p:nvPr/>
        </p:nvSpPr>
        <p:spPr>
          <a:xfrm>
            <a:off x="7162800" y="55245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FA904C2A-F419-20D6-F26E-879577D2F4A1}"/>
              </a:ext>
            </a:extLst>
          </p:cNvPr>
          <p:cNvCxnSpPr>
            <a:cxnSpLocks/>
          </p:cNvCxnSpPr>
          <p:nvPr/>
        </p:nvCxnSpPr>
        <p:spPr>
          <a:xfrm>
            <a:off x="1524000" y="7429855"/>
            <a:ext cx="5257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B69DBF7A-885F-D633-7CD6-79B3CCDD0DC9}"/>
              </a:ext>
            </a:extLst>
          </p:cNvPr>
          <p:cNvSpPr/>
          <p:nvPr/>
        </p:nvSpPr>
        <p:spPr>
          <a:xfrm>
            <a:off x="457200" y="7124700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961A43C-5328-47FE-9361-8032ACFDDE1D}"/>
              </a:ext>
            </a:extLst>
          </p:cNvPr>
          <p:cNvSpPr txBox="1"/>
          <p:nvPr/>
        </p:nvSpPr>
        <p:spPr>
          <a:xfrm>
            <a:off x="6781800" y="7124700"/>
            <a:ext cx="861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리턴타입은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오더로딩의 조건 아님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중복으로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8206E367-7BF3-41C1-5304-E8237D3E4725}"/>
              </a:ext>
            </a:extLst>
          </p:cNvPr>
          <p:cNvCxnSpPr>
            <a:cxnSpLocks/>
          </p:cNvCxnSpPr>
          <p:nvPr/>
        </p:nvCxnSpPr>
        <p:spPr>
          <a:xfrm>
            <a:off x="4419600" y="8953855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CB1753CB-2DBE-5169-310F-67C4DE02622D}"/>
              </a:ext>
            </a:extLst>
          </p:cNvPr>
          <p:cNvSpPr/>
          <p:nvPr/>
        </p:nvSpPr>
        <p:spPr>
          <a:xfrm>
            <a:off x="2133600" y="8718679"/>
            <a:ext cx="2286000" cy="457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C7B1E8B8-920B-F182-7A54-4EC4C49D4C67}"/>
              </a:ext>
            </a:extLst>
          </p:cNvPr>
          <p:cNvSpPr txBox="1"/>
          <p:nvPr/>
        </p:nvSpPr>
        <p:spPr>
          <a:xfrm>
            <a:off x="6781800" y="8648700"/>
            <a:ext cx="944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이름만 바뀐 것은 오버로딩이 아님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중복으로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53FF96D3-B2CF-234B-D580-E9BD7020D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36" y="8723121"/>
            <a:ext cx="795564" cy="4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4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5" grpId="0" animBg="1"/>
      <p:bldP spid="16" grpId="0"/>
      <p:bldP spid="18" grpId="0" animBg="1"/>
      <p:bldP spid="19" grpId="0"/>
      <p:bldP spid="21" grpId="0" animBg="1"/>
      <p:bldP spid="22" grpId="0"/>
      <p:bldP spid="29" grpId="0" animBg="1"/>
      <p:bldP spid="3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001AA19-EB49-83CD-69C8-9716F9EF3D96}"/>
              </a:ext>
            </a:extLst>
          </p:cNvPr>
          <p:cNvSpPr txBox="1"/>
          <p:nvPr/>
        </p:nvSpPr>
        <p:spPr>
          <a:xfrm>
            <a:off x="685800" y="38100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가변인자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E939D8B-373F-458C-69BF-5BFA8EABD4A8}"/>
              </a:ext>
            </a:extLst>
          </p:cNvPr>
          <p:cNvSpPr txBox="1"/>
          <p:nvPr/>
        </p:nvSpPr>
        <p:spPr>
          <a:xfrm>
            <a:off x="1371600" y="880234"/>
            <a:ext cx="75210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개수를 지정하지 않는것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JDK1.5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사용가능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009900"/>
            <a:ext cx="6183337" cy="55560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3009900"/>
            <a:ext cx="10515600" cy="3429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030937" y="3818535"/>
            <a:ext cx="2427263" cy="4220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712343" y="3337917"/>
            <a:ext cx="6122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48600" y="8211999"/>
            <a:ext cx="952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배열로 생성되며 배열의 길이는 호출하는쪽에서 인수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(argument)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개수로 정해진다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3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14814"/>
            <a:ext cx="4495800" cy="55245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86400" y="58392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95600" y="344031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860656" y="168414"/>
            <a:ext cx="10665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add(32,12)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 했을때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인지 불분명 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14500"/>
            <a:ext cx="5486400" cy="3810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477000" y="1866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772400" y="1521070"/>
            <a:ext cx="10665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혼란을 방지하기 위해 가변인자는 항상 마지막에 위치해야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39234"/>
            <a:ext cx="5240478" cy="138986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327256" y="335573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622656" y="3009900"/>
            <a:ext cx="10665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배열이 만들어진다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506109"/>
            <a:ext cx="4762936" cy="101839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6057900"/>
            <a:ext cx="5067759" cy="121920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943600" y="490240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239000" y="4556576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넘겨줘도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24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3" grpId="0"/>
      <p:bldP spid="16" grpId="0"/>
      <p:bldP spid="2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2895600" y="38100"/>
            <a:ext cx="1242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매개변수를 배열로 만들면 되지 않나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76300"/>
            <a:ext cx="4435839" cy="4038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876300"/>
            <a:ext cx="4648200" cy="41697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5753100"/>
            <a:ext cx="46672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0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1143000" y="5753100"/>
            <a:ext cx="1645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오버로딩으로도 구현가능하나 코드가 확실히 편하고 유연하다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85" y="994793"/>
            <a:ext cx="9982200" cy="1600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0" y="994793"/>
            <a:ext cx="4267200" cy="39201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11390142" y="1451993"/>
            <a:ext cx="1125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62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685800" y="1143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914400" y="952500"/>
            <a:ext cx="1737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3-1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구현한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MyMath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가능하도록 오버로딩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해보자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938" y="2276564"/>
            <a:ext cx="8784412" cy="44196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938" y="6819900"/>
            <a:ext cx="3053862" cy="273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9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083832"/>
            <a:ext cx="7391400" cy="58840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2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81600" y="2095500"/>
            <a:ext cx="7391400" cy="58840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457200" y="3429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풀이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52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914400" y="647700"/>
            <a:ext cx="1577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3-2MyMath </a:t>
            </a:r>
            <a:r>
              <a:rPr lang="ko-KR" altLang="en-US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평균</a:t>
            </a:r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최대</a:t>
            </a:r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최소값을 구하는 메서드를 추가 </a:t>
            </a:r>
            <a:r>
              <a:rPr lang="ko-KR" altLang="en-US" sz="2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하자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  <a:r>
              <a:rPr lang="en-US" altLang="ko-KR" sz="2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  <a:p>
            <a:r>
              <a:rPr lang="en-US" altLang="ko-KR" sz="2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 변수의 개수는 제한없이 늘어나야 한다</a:t>
            </a:r>
            <a:r>
              <a:rPr lang="en-US" altLang="ko-KR" sz="2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7" name="표 2">
            <a:extLst>
              <a:ext uri="{FF2B5EF4-FFF2-40B4-BE49-F238E27FC236}">
                <a16:creationId xmlns=""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087791"/>
              </p:ext>
            </p:extLst>
          </p:nvPr>
        </p:nvGraphicFramePr>
        <p:xfrm>
          <a:off x="11734800" y="1949982"/>
          <a:ext cx="621574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=""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="" xmlns:a16="http://schemas.microsoft.com/office/drawing/2014/main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=""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MyMath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29055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avg()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int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가변인자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int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형 평균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8886660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max()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:int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가변인자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int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형 최대값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min()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:int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가변인자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int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형 최소값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9982"/>
            <a:ext cx="10773856" cy="334591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644075"/>
            <a:ext cx="2895600" cy="335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3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90500"/>
            <a:ext cx="5791200" cy="40373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4838700"/>
            <a:ext cx="5181600" cy="52744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6200" y="188742"/>
            <a:ext cx="5562600" cy="52807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457200" y="3429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풀이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44A5771-B6CC-5534-0799-EA9B09045F81}"/>
              </a:ext>
            </a:extLst>
          </p:cNvPr>
          <p:cNvSpPr/>
          <p:nvPr/>
        </p:nvSpPr>
        <p:spPr>
          <a:xfrm>
            <a:off x="3429000" y="197534"/>
            <a:ext cx="14325600" cy="9915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56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743029" y="2962414"/>
            <a:ext cx="6553200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pic>
        <p:nvPicPr>
          <p:cNvPr id="1026" name="Picture 2" descr="https://search.pstatic.net/common/?src=http%3A%2F%2Fshop1.phinf.naver.net%2F20221115_275%2F1668446792932yRjdc_JPEG%2F69582626754453307_1626154231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47899"/>
            <a:ext cx="5552583" cy="555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088851" y="3267214"/>
            <a:ext cx="5902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색상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기름량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주행거리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기어상태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8534400" y="3114814"/>
            <a:ext cx="198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데이터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11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743029" y="5553214"/>
            <a:ext cx="6553200" cy="1114286"/>
            <a:chOff x="2803727" y="4828571"/>
            <a:chExt cx="3393622" cy="1114286"/>
          </a:xfrm>
        </p:grpSpPr>
        <p:pic>
          <p:nvPicPr>
            <p:cNvPr id="12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047829" y="5806639"/>
            <a:ext cx="6133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시동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에어컨 가동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주행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브레이크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8534400" y="5705614"/>
            <a:ext cx="1436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기능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428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685800" y="571500"/>
            <a:ext cx="1607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3-3 </a:t>
            </a:r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MyMath </a:t>
            </a:r>
            <a:r>
              <a:rPr lang="ko-KR" altLang="en-US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거듭제곱을 계산하는 메서드를 </a:t>
            </a:r>
            <a:r>
              <a:rPr lang="ko-KR" altLang="en-US" sz="2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만들자</a:t>
            </a:r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재귀호출 사용할것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)(hard)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power(3,4)  -&gt; 3x3x3x3  =81</a:t>
            </a:r>
          </a:p>
        </p:txBody>
      </p:sp>
      <p:graphicFrame>
        <p:nvGraphicFramePr>
          <p:cNvPr id="5" name="표 2">
            <a:extLst>
              <a:ext uri="{FF2B5EF4-FFF2-40B4-BE49-F238E27FC236}">
                <a16:creationId xmlns=""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237813"/>
              </p:ext>
            </p:extLst>
          </p:nvPr>
        </p:nvGraphicFramePr>
        <p:xfrm>
          <a:off x="11026558" y="1292550"/>
          <a:ext cx="621574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="" xmlns:a16="http://schemas.microsoft.com/office/drawing/2014/main" val="1960770391"/>
                    </a:ext>
                  </a:extLst>
                </a:gridCol>
                <a:gridCol w="1295400">
                  <a:extLst>
                    <a:ext uri="{9D8B030D-6E8A-4147-A177-3AD203B41FA5}">
                      <a16:colId xmlns="" xmlns:a16="http://schemas.microsoft.com/office/drawing/2014/main" val="733308553"/>
                    </a:ext>
                  </a:extLst>
                </a:gridCol>
                <a:gridCol w="3472544">
                  <a:extLst>
                    <a:ext uri="{9D8B030D-6E8A-4147-A177-3AD203B41FA5}">
                      <a16:colId xmlns=""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MyMath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29055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power()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int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x, int n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x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를 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n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제곱한 결과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88866604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46" y="1564108"/>
            <a:ext cx="8249815" cy="289359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928" y="2729483"/>
            <a:ext cx="1493352" cy="157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9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19500"/>
            <a:ext cx="4808054" cy="3276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95300"/>
            <a:ext cx="7467600" cy="26192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2834264" y="326555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4060794" y="326497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2286000" y="5498609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3681122" y="5498609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4422257" y="5502414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473" y="3638562"/>
            <a:ext cx="4808054" cy="3276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8396500" y="3106913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9593033" y="3106913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7821272" y="5569149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9213361" y="5416749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9954259" y="5452794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206" y="495300"/>
            <a:ext cx="4808054" cy="3276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5136233" y="-36349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6332766" y="-36349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4561005" y="242588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5953094" y="227348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6693992" y="2309532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144" y="4486335"/>
            <a:ext cx="4808054" cy="32766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5205171" y="395468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6401704" y="395468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5320348" y="5276862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28600" y="114300"/>
            <a:ext cx="17907000" cy="807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457200" y="3429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풀이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09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4" grpId="0"/>
      <p:bldP spid="25" grpId="0"/>
      <p:bldP spid="29" grpId="0"/>
      <p:bldP spid="3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20626"/>
            <a:ext cx="5928659" cy="46514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333" y="720626"/>
            <a:ext cx="5928659" cy="4651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2362200" y="176183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3329413" y="16514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2570070" y="430202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5148812" y="4312052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3709084" y="4302026"/>
            <a:ext cx="115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3*3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9521736" y="16514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8554523" y="16514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0717124" y="264293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9477620" y="2642937"/>
            <a:ext cx="1231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3*3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6013" y="725653"/>
            <a:ext cx="5928659" cy="46514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5458416" y="17016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4491203" y="17016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4670999" y="125730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8600" y="114300"/>
            <a:ext cx="17907000" cy="807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20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20" grpId="0"/>
      <p:bldP spid="2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799" y="266700"/>
            <a:ext cx="5928659" cy="46514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66700"/>
            <a:ext cx="5181600" cy="35311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004" y="3990975"/>
            <a:ext cx="7239560" cy="16859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175" y="6132898"/>
            <a:ext cx="5062025" cy="190620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4600" y="6231958"/>
            <a:ext cx="6004859" cy="18833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1195754" y="8267700"/>
            <a:ext cx="6067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시간복잡도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O(n)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10210800" y="8267700"/>
            <a:ext cx="6067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시간복잡도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O(logn)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7688" y="345097"/>
            <a:ext cx="5176911" cy="352796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19005" y="266700"/>
            <a:ext cx="5977220" cy="468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6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152400" y="342900"/>
            <a:ext cx="1752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3-4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하노이타워 문제를 재귀호출을 이용하여 풀이과정을 출력해보자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원판의 개수가 늘어나도 풀려야 한다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.)(Expert)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-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한번에 하나의 원판만 옮길수 있다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-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작은 원판 위에 큰 원판이 올수 없다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- A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있는 원판을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모두 옮기는것이 목표다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3" y="3130584"/>
            <a:ext cx="3876675" cy="1371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453" y="3238500"/>
            <a:ext cx="3924747" cy="1216791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4533453" y="3522880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7800" y="4838700"/>
            <a:ext cx="2645225" cy="3604371"/>
          </a:xfrm>
          <a:prstGeom prst="rect">
            <a:avLst/>
          </a:prstGeom>
        </p:spPr>
      </p:pic>
      <p:graphicFrame>
        <p:nvGraphicFramePr>
          <p:cNvPr id="15" name="표 2">
            <a:extLst>
              <a:ext uri="{FF2B5EF4-FFF2-40B4-BE49-F238E27FC236}">
                <a16:creationId xmlns=""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903682"/>
              </p:ext>
            </p:extLst>
          </p:nvPr>
        </p:nvGraphicFramePr>
        <p:xfrm>
          <a:off x="10896600" y="2335035"/>
          <a:ext cx="6355227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600">
                  <a:extLst>
                    <a:ext uri="{9D8B030D-6E8A-4147-A177-3AD203B41FA5}">
                      <a16:colId xmlns="" xmlns:a16="http://schemas.microsoft.com/office/drawing/2014/main" val="1960770391"/>
                    </a:ext>
                  </a:extLst>
                </a:gridCol>
                <a:gridCol w="1246559">
                  <a:extLst>
                    <a:ext uri="{9D8B030D-6E8A-4147-A177-3AD203B41FA5}">
                      <a16:colId xmlns="" xmlns:a16="http://schemas.microsoft.com/office/drawing/2014/main" val="733308553"/>
                    </a:ext>
                  </a:extLst>
                </a:gridCol>
                <a:gridCol w="3748068">
                  <a:extLst>
                    <a:ext uri="{9D8B030D-6E8A-4147-A177-3AD203B41FA5}">
                      <a16:colId xmlns=""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HanoiTower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29055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resolve()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원판수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출발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임시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도착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내용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원판을 도착지로 옮긴다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.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 없음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888666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00" y="4871996"/>
            <a:ext cx="8610803" cy="225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0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362200" y="4254641"/>
            <a:ext cx="13970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현실을 그대로 프로그래밍에 반영하기 위해서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39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6">
            <a:extLst>
              <a:ext uri="{FF2B5EF4-FFF2-40B4-BE49-F238E27FC236}">
                <a16:creationId xmlns="" xmlns:a16="http://schemas.microsoft.com/office/drawing/2014/main" id="{AA13A3EF-F488-87B4-3F87-5B52552891A6}"/>
              </a:ext>
            </a:extLst>
          </p:cNvPr>
          <p:cNvGrpSpPr/>
          <p:nvPr/>
        </p:nvGrpSpPr>
        <p:grpSpPr>
          <a:xfrm>
            <a:off x="3592712" y="3196498"/>
            <a:ext cx="4279659" cy="669717"/>
            <a:chOff x="2803727" y="4828571"/>
            <a:chExt cx="3393622" cy="1762283"/>
          </a:xfrm>
        </p:grpSpPr>
        <p:grpSp>
          <p:nvGrpSpPr>
            <p:cNvPr id="5" name="그룹 1017">
              <a:extLst>
                <a:ext uri="{FF2B5EF4-FFF2-40B4-BE49-F238E27FC236}">
                  <a16:creationId xmlns="" xmlns:a16="http://schemas.microsoft.com/office/drawing/2014/main" id="{DD5B6348-D6C2-1E43-47F2-F015E70C50D0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8" name="Object 58">
                <a:extLst>
                  <a:ext uri="{FF2B5EF4-FFF2-40B4-BE49-F238E27FC236}">
                    <a16:creationId xmlns="" xmlns:a16="http://schemas.microsoft.com/office/drawing/2014/main" id="{E926E84F-387D-D73A-959B-A7BBDEA707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6" name="그룹 1018">
              <a:extLst>
                <a:ext uri="{FF2B5EF4-FFF2-40B4-BE49-F238E27FC236}">
                  <a16:creationId xmlns="" xmlns:a16="http://schemas.microsoft.com/office/drawing/2014/main" id="{B51CCF3A-1468-51BC-27EE-7ACC4E2D0E92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7" name="Object 61">
                <a:extLst>
                  <a:ext uri="{FF2B5EF4-FFF2-40B4-BE49-F238E27FC236}">
                    <a16:creationId xmlns="" xmlns:a16="http://schemas.microsoft.com/office/drawing/2014/main" id="{7384DDFE-27C6-B967-21FA-834078595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9" name="그룹 1006">
            <a:extLst>
              <a:ext uri="{FF2B5EF4-FFF2-40B4-BE49-F238E27FC236}">
                <a16:creationId xmlns="" xmlns:a16="http://schemas.microsoft.com/office/drawing/2014/main" id="{DA5AECD5-4C6B-C6E0-9057-4A4BB838FB29}"/>
              </a:ext>
            </a:extLst>
          </p:cNvPr>
          <p:cNvGrpSpPr/>
          <p:nvPr/>
        </p:nvGrpSpPr>
        <p:grpSpPr>
          <a:xfrm>
            <a:off x="3345950" y="4739918"/>
            <a:ext cx="380696" cy="470352"/>
            <a:chOff x="4160379" y="4739918"/>
            <a:chExt cx="380696" cy="470352"/>
          </a:xfrm>
        </p:grpSpPr>
        <p:pic>
          <p:nvPicPr>
            <p:cNvPr id="10" name="Object 18">
              <a:extLst>
                <a:ext uri="{FF2B5EF4-FFF2-40B4-BE49-F238E27FC236}">
                  <a16:creationId xmlns="" xmlns:a16="http://schemas.microsoft.com/office/drawing/2014/main" id="{F33E73BC-B877-CC26-0C7F-B5AF2D91E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0379" y="4739918"/>
              <a:ext cx="380696" cy="470352"/>
            </a:xfrm>
            <a:prstGeom prst="rect">
              <a:avLst/>
            </a:prstGeom>
          </p:spPr>
        </p:pic>
      </p:grpSp>
      <p:grpSp>
        <p:nvGrpSpPr>
          <p:cNvPr id="11" name="그룹 1007">
            <a:extLst>
              <a:ext uri="{FF2B5EF4-FFF2-40B4-BE49-F238E27FC236}">
                <a16:creationId xmlns="" xmlns:a16="http://schemas.microsoft.com/office/drawing/2014/main" id="{DD95D7BB-8D63-9E75-4010-C518E4FDBAD6}"/>
              </a:ext>
            </a:extLst>
          </p:cNvPr>
          <p:cNvGrpSpPr/>
          <p:nvPr/>
        </p:nvGrpSpPr>
        <p:grpSpPr>
          <a:xfrm>
            <a:off x="4802511" y="4772258"/>
            <a:ext cx="440922" cy="405671"/>
            <a:chOff x="5616940" y="4772258"/>
            <a:chExt cx="440922" cy="405671"/>
          </a:xfrm>
        </p:grpSpPr>
        <p:pic>
          <p:nvPicPr>
            <p:cNvPr id="12" name="Object 21">
              <a:extLst>
                <a:ext uri="{FF2B5EF4-FFF2-40B4-BE49-F238E27FC236}">
                  <a16:creationId xmlns="" xmlns:a16="http://schemas.microsoft.com/office/drawing/2014/main" id="{EEEB3107-045B-4D5F-02F6-7F9BAB218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6940" y="4772258"/>
              <a:ext cx="440922" cy="405671"/>
            </a:xfrm>
            <a:prstGeom prst="rect">
              <a:avLst/>
            </a:prstGeom>
          </p:spPr>
        </p:pic>
      </p:grpSp>
      <p:grpSp>
        <p:nvGrpSpPr>
          <p:cNvPr id="13" name="그룹 1008">
            <a:extLst>
              <a:ext uri="{FF2B5EF4-FFF2-40B4-BE49-F238E27FC236}">
                <a16:creationId xmlns="" xmlns:a16="http://schemas.microsoft.com/office/drawing/2014/main" id="{98838A85-E5D7-77FE-4B20-58C3FF9B6C5E}"/>
              </a:ext>
            </a:extLst>
          </p:cNvPr>
          <p:cNvGrpSpPr/>
          <p:nvPr/>
        </p:nvGrpSpPr>
        <p:grpSpPr>
          <a:xfrm>
            <a:off x="6280315" y="4730122"/>
            <a:ext cx="489943" cy="489943"/>
            <a:chOff x="7094744" y="4730122"/>
            <a:chExt cx="489943" cy="489943"/>
          </a:xfrm>
        </p:grpSpPr>
        <p:pic>
          <p:nvPicPr>
            <p:cNvPr id="14" name="Object 24">
              <a:extLst>
                <a:ext uri="{FF2B5EF4-FFF2-40B4-BE49-F238E27FC236}">
                  <a16:creationId xmlns="" xmlns:a16="http://schemas.microsoft.com/office/drawing/2014/main" id="{468F2CB3-563F-9B41-1294-A0B328A9C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94744" y="4730122"/>
              <a:ext cx="489943" cy="489943"/>
            </a:xfrm>
            <a:prstGeom prst="rect">
              <a:avLst/>
            </a:prstGeom>
          </p:spPr>
        </p:pic>
      </p:grpSp>
      <p:grpSp>
        <p:nvGrpSpPr>
          <p:cNvPr id="17" name="그룹 1019">
            <a:extLst>
              <a:ext uri="{FF2B5EF4-FFF2-40B4-BE49-F238E27FC236}">
                <a16:creationId xmlns="" xmlns:a16="http://schemas.microsoft.com/office/drawing/2014/main" id="{29E0DFB5-4178-3B03-0A70-95EE17DCE53D}"/>
              </a:ext>
            </a:extLst>
          </p:cNvPr>
          <p:cNvGrpSpPr/>
          <p:nvPr/>
        </p:nvGrpSpPr>
        <p:grpSpPr>
          <a:xfrm>
            <a:off x="5579003" y="6369174"/>
            <a:ext cx="5498850" cy="72326"/>
            <a:chOff x="6393432" y="6369174"/>
            <a:chExt cx="5498850" cy="72326"/>
          </a:xfrm>
        </p:grpSpPr>
        <p:pic>
          <p:nvPicPr>
            <p:cNvPr id="18" name="Object 61">
              <a:extLst>
                <a:ext uri="{FF2B5EF4-FFF2-40B4-BE49-F238E27FC236}">
                  <a16:creationId xmlns="" xmlns:a16="http://schemas.microsoft.com/office/drawing/2014/main" id="{3CE8DCA4-38A6-DE0E-C169-95883351E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9" name="그룹 1024">
            <a:extLst>
              <a:ext uri="{FF2B5EF4-FFF2-40B4-BE49-F238E27FC236}">
                <a16:creationId xmlns="" xmlns:a16="http://schemas.microsoft.com/office/drawing/2014/main" id="{D63117C1-65D4-0F5A-875E-7A548566C74C}"/>
              </a:ext>
            </a:extLst>
          </p:cNvPr>
          <p:cNvGrpSpPr/>
          <p:nvPr/>
        </p:nvGrpSpPr>
        <p:grpSpPr>
          <a:xfrm>
            <a:off x="12885935" y="4779461"/>
            <a:ext cx="440922" cy="405671"/>
            <a:chOff x="13700364" y="4779461"/>
            <a:chExt cx="440922" cy="405671"/>
          </a:xfrm>
        </p:grpSpPr>
        <p:pic>
          <p:nvPicPr>
            <p:cNvPr id="20" name="Object 76">
              <a:extLst>
                <a:ext uri="{FF2B5EF4-FFF2-40B4-BE49-F238E27FC236}">
                  <a16:creationId xmlns="" xmlns:a16="http://schemas.microsoft.com/office/drawing/2014/main" id="{3EB012B7-6446-A40C-6894-F9969F5F7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21" name="그룹 1025">
            <a:extLst>
              <a:ext uri="{FF2B5EF4-FFF2-40B4-BE49-F238E27FC236}">
                <a16:creationId xmlns="" xmlns:a16="http://schemas.microsoft.com/office/drawing/2014/main" id="{CDAC6F02-2AB4-415D-5A43-9517998CEC9C}"/>
              </a:ext>
            </a:extLst>
          </p:cNvPr>
          <p:cNvGrpSpPr/>
          <p:nvPr/>
        </p:nvGrpSpPr>
        <p:grpSpPr>
          <a:xfrm>
            <a:off x="14363739" y="4737325"/>
            <a:ext cx="489943" cy="489943"/>
            <a:chOff x="15178168" y="4737325"/>
            <a:chExt cx="489943" cy="489943"/>
          </a:xfrm>
        </p:grpSpPr>
        <p:pic>
          <p:nvPicPr>
            <p:cNvPr id="22" name="Object 79">
              <a:extLst>
                <a:ext uri="{FF2B5EF4-FFF2-40B4-BE49-F238E27FC236}">
                  <a16:creationId xmlns="" xmlns:a16="http://schemas.microsoft.com/office/drawing/2014/main" id="{1C226E7E-F1AB-0597-037F-A83B97CA9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23" name="그룹 1033">
            <a:extLst>
              <a:ext uri="{FF2B5EF4-FFF2-40B4-BE49-F238E27FC236}">
                <a16:creationId xmlns="" xmlns:a16="http://schemas.microsoft.com/office/drawing/2014/main" id="{6EE9B338-E8AD-C370-2B87-7DDE74453CE8}"/>
              </a:ext>
            </a:extLst>
          </p:cNvPr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24" name="Object 106">
              <a:extLst>
                <a:ext uri="{FF2B5EF4-FFF2-40B4-BE49-F238E27FC236}">
                  <a16:creationId xmlns="" xmlns:a16="http://schemas.microsoft.com/office/drawing/2014/main" id="{4D1CFF03-41AC-FC94-C020-AE39D7B9A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25" name="Object 107">
              <a:extLst>
                <a:ext uri="{FF2B5EF4-FFF2-40B4-BE49-F238E27FC236}">
                  <a16:creationId xmlns="" xmlns:a16="http://schemas.microsoft.com/office/drawing/2014/main" id="{F5995CE4-9E5D-6746-11D0-F309607BA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26" name="그룹 1034">
            <a:extLst>
              <a:ext uri="{FF2B5EF4-FFF2-40B4-BE49-F238E27FC236}">
                <a16:creationId xmlns="" xmlns:a16="http://schemas.microsoft.com/office/drawing/2014/main" id="{6BFD2D92-9058-F5E7-B251-3AF21D631A80}"/>
              </a:ext>
            </a:extLst>
          </p:cNvPr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7" name="Object 110">
              <a:extLst>
                <a:ext uri="{FF2B5EF4-FFF2-40B4-BE49-F238E27FC236}">
                  <a16:creationId xmlns="" xmlns:a16="http://schemas.microsoft.com/office/drawing/2014/main" id="{2C9A0473-B72D-885C-161C-FD9A7B5B3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D3A03209-5681-7969-A244-E4CA8DA6226E}"/>
              </a:ext>
            </a:extLst>
          </p:cNvPr>
          <p:cNvSpPr txBox="1"/>
          <p:nvPr/>
        </p:nvSpPr>
        <p:spPr>
          <a:xfrm>
            <a:off x="3748055" y="1156480"/>
            <a:ext cx="10068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절차지향</a:t>
            </a:r>
            <a:r>
              <a:rPr lang="en-US" altLang="ko-KR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7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</a:t>
            </a:r>
            <a:r>
              <a:rPr lang="en-US" altLang="ko-KR" sz="72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</p:txBody>
      </p:sp>
      <p:grpSp>
        <p:nvGrpSpPr>
          <p:cNvPr id="30" name="그룹 1016">
            <a:extLst>
              <a:ext uri="{FF2B5EF4-FFF2-40B4-BE49-F238E27FC236}">
                <a16:creationId xmlns="" xmlns:a16="http://schemas.microsoft.com/office/drawing/2014/main" id="{5891CDDE-F777-31FE-014E-6E79EFE369BC}"/>
              </a:ext>
            </a:extLst>
          </p:cNvPr>
          <p:cNvGrpSpPr/>
          <p:nvPr/>
        </p:nvGrpSpPr>
        <p:grpSpPr>
          <a:xfrm>
            <a:off x="3596586" y="3882298"/>
            <a:ext cx="4279659" cy="804002"/>
            <a:chOff x="2803727" y="4828571"/>
            <a:chExt cx="3393622" cy="1762283"/>
          </a:xfrm>
        </p:grpSpPr>
        <p:grpSp>
          <p:nvGrpSpPr>
            <p:cNvPr id="31" name="그룹 1017">
              <a:extLst>
                <a:ext uri="{FF2B5EF4-FFF2-40B4-BE49-F238E27FC236}">
                  <a16:creationId xmlns="" xmlns:a16="http://schemas.microsoft.com/office/drawing/2014/main" id="{A40B3531-B460-1F2F-9DC7-76FFEA96A365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34" name="Object 58">
                <a:extLst>
                  <a:ext uri="{FF2B5EF4-FFF2-40B4-BE49-F238E27FC236}">
                    <a16:creationId xmlns="" xmlns:a16="http://schemas.microsoft.com/office/drawing/2014/main" id="{77EDB72F-2E14-2BB1-1340-A5E5E4C62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32" name="그룹 1018">
              <a:extLst>
                <a:ext uri="{FF2B5EF4-FFF2-40B4-BE49-F238E27FC236}">
                  <a16:creationId xmlns="" xmlns:a16="http://schemas.microsoft.com/office/drawing/2014/main" id="{1A00891F-AAB3-D218-8730-F8F1C5A32DDE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33" name="Object 61">
                <a:extLst>
                  <a:ext uri="{FF2B5EF4-FFF2-40B4-BE49-F238E27FC236}">
                    <a16:creationId xmlns="" xmlns:a16="http://schemas.microsoft.com/office/drawing/2014/main" id="{6E058ED6-3BFB-26F7-3F79-68521C3CC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A6DFFD1A-E672-81C5-2C05-729C2701FE05}"/>
              </a:ext>
            </a:extLst>
          </p:cNvPr>
          <p:cNvSpPr txBox="1"/>
          <p:nvPr/>
        </p:nvSpPr>
        <p:spPr>
          <a:xfrm>
            <a:off x="3754996" y="3254980"/>
            <a:ext cx="2212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1. 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내민다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36" name="그룹 1016">
            <a:extLst>
              <a:ext uri="{FF2B5EF4-FFF2-40B4-BE49-F238E27FC236}">
                <a16:creationId xmlns="" xmlns:a16="http://schemas.microsoft.com/office/drawing/2014/main" id="{E90C37B5-C463-F705-13B7-5806753E01F5}"/>
              </a:ext>
            </a:extLst>
          </p:cNvPr>
          <p:cNvGrpSpPr/>
          <p:nvPr/>
        </p:nvGrpSpPr>
        <p:grpSpPr>
          <a:xfrm>
            <a:off x="3605171" y="4644298"/>
            <a:ext cx="4279659" cy="804002"/>
            <a:chOff x="2803727" y="4828571"/>
            <a:chExt cx="3393622" cy="1762283"/>
          </a:xfrm>
        </p:grpSpPr>
        <p:grpSp>
          <p:nvGrpSpPr>
            <p:cNvPr id="37" name="그룹 1017">
              <a:extLst>
                <a:ext uri="{FF2B5EF4-FFF2-40B4-BE49-F238E27FC236}">
                  <a16:creationId xmlns="" xmlns:a16="http://schemas.microsoft.com/office/drawing/2014/main" id="{C717D910-BE22-50C2-22B1-75E7C62B4282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40" name="Object 58">
                <a:extLst>
                  <a:ext uri="{FF2B5EF4-FFF2-40B4-BE49-F238E27FC236}">
                    <a16:creationId xmlns="" xmlns:a16="http://schemas.microsoft.com/office/drawing/2014/main" id="{B80EC2FE-CC22-6DD2-9B7E-C79E1A12BE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38" name="그룹 1018">
              <a:extLst>
                <a:ext uri="{FF2B5EF4-FFF2-40B4-BE49-F238E27FC236}">
                  <a16:creationId xmlns="" xmlns:a16="http://schemas.microsoft.com/office/drawing/2014/main" id="{055D9BC8-6D51-F88C-C523-40F76A7807E1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39" name="Object 61">
                <a:extLst>
                  <a:ext uri="{FF2B5EF4-FFF2-40B4-BE49-F238E27FC236}">
                    <a16:creationId xmlns="" xmlns:a16="http://schemas.microsoft.com/office/drawing/2014/main" id="{2F7B0521-2B3F-98C3-0A5E-E5A11D8E5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41" name="그룹 1016">
            <a:extLst>
              <a:ext uri="{FF2B5EF4-FFF2-40B4-BE49-F238E27FC236}">
                <a16:creationId xmlns="" xmlns:a16="http://schemas.microsoft.com/office/drawing/2014/main" id="{2B593D9F-D2EA-2555-8A3A-3ED72B2E7EE3}"/>
              </a:ext>
            </a:extLst>
          </p:cNvPr>
          <p:cNvGrpSpPr/>
          <p:nvPr/>
        </p:nvGrpSpPr>
        <p:grpSpPr>
          <a:xfrm>
            <a:off x="3605171" y="5372100"/>
            <a:ext cx="4279659" cy="804002"/>
            <a:chOff x="2803727" y="4828571"/>
            <a:chExt cx="3393622" cy="1762283"/>
          </a:xfrm>
        </p:grpSpPr>
        <p:grpSp>
          <p:nvGrpSpPr>
            <p:cNvPr id="42" name="그룹 1017">
              <a:extLst>
                <a:ext uri="{FF2B5EF4-FFF2-40B4-BE49-F238E27FC236}">
                  <a16:creationId xmlns="" xmlns:a16="http://schemas.microsoft.com/office/drawing/2014/main" id="{9A0A01D1-DBBB-F313-F83F-ABFC80F3DE3C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45" name="Object 58">
                <a:extLst>
                  <a:ext uri="{FF2B5EF4-FFF2-40B4-BE49-F238E27FC236}">
                    <a16:creationId xmlns="" xmlns:a16="http://schemas.microsoft.com/office/drawing/2014/main" id="{0999AD20-B928-C547-61AB-CA61815CA0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43" name="그룹 1018">
              <a:extLst>
                <a:ext uri="{FF2B5EF4-FFF2-40B4-BE49-F238E27FC236}">
                  <a16:creationId xmlns="" xmlns:a16="http://schemas.microsoft.com/office/drawing/2014/main" id="{4DE0DCA4-01F9-5A32-0A53-A8456AEC9493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44" name="Object 61">
                <a:extLst>
                  <a:ext uri="{FF2B5EF4-FFF2-40B4-BE49-F238E27FC236}">
                    <a16:creationId xmlns="" xmlns:a16="http://schemas.microsoft.com/office/drawing/2014/main" id="{90E9B152-337D-7C64-558F-06AABB13A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46" name="그룹 1016">
            <a:extLst>
              <a:ext uri="{FF2B5EF4-FFF2-40B4-BE49-F238E27FC236}">
                <a16:creationId xmlns="" xmlns:a16="http://schemas.microsoft.com/office/drawing/2014/main" id="{E3CB7968-9415-2E6C-5C0C-4E7DF79F1C25}"/>
              </a:ext>
            </a:extLst>
          </p:cNvPr>
          <p:cNvGrpSpPr/>
          <p:nvPr/>
        </p:nvGrpSpPr>
        <p:grpSpPr>
          <a:xfrm>
            <a:off x="3605171" y="6134100"/>
            <a:ext cx="4279659" cy="804002"/>
            <a:chOff x="2803727" y="4828571"/>
            <a:chExt cx="3393622" cy="1762283"/>
          </a:xfrm>
        </p:grpSpPr>
        <p:grpSp>
          <p:nvGrpSpPr>
            <p:cNvPr id="47" name="그룹 1017">
              <a:extLst>
                <a:ext uri="{FF2B5EF4-FFF2-40B4-BE49-F238E27FC236}">
                  <a16:creationId xmlns="" xmlns:a16="http://schemas.microsoft.com/office/drawing/2014/main" id="{2488BEC8-3BC9-3560-F28C-E0E606FBA514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0" name="Object 58">
                <a:extLst>
                  <a:ext uri="{FF2B5EF4-FFF2-40B4-BE49-F238E27FC236}">
                    <a16:creationId xmlns="" xmlns:a16="http://schemas.microsoft.com/office/drawing/2014/main" id="{35A72115-3E91-417D-FFDD-F36E29A5AB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48" name="그룹 1018">
              <a:extLst>
                <a:ext uri="{FF2B5EF4-FFF2-40B4-BE49-F238E27FC236}">
                  <a16:creationId xmlns="" xmlns:a16="http://schemas.microsoft.com/office/drawing/2014/main" id="{DC5102D5-5BDC-F72A-FD92-7C240AAA2D82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49" name="Object 61">
                <a:extLst>
                  <a:ext uri="{FF2B5EF4-FFF2-40B4-BE49-F238E27FC236}">
                    <a16:creationId xmlns="" xmlns:a16="http://schemas.microsoft.com/office/drawing/2014/main" id="{B33C3869-DD62-2C8D-2ACE-11DBF57D65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51" name="그룹 1016">
            <a:extLst>
              <a:ext uri="{FF2B5EF4-FFF2-40B4-BE49-F238E27FC236}">
                <a16:creationId xmlns="" xmlns:a16="http://schemas.microsoft.com/office/drawing/2014/main" id="{7D12892B-D582-2EEF-6B33-947113859020}"/>
              </a:ext>
            </a:extLst>
          </p:cNvPr>
          <p:cNvGrpSpPr/>
          <p:nvPr/>
        </p:nvGrpSpPr>
        <p:grpSpPr>
          <a:xfrm>
            <a:off x="3605171" y="6896100"/>
            <a:ext cx="4279659" cy="804002"/>
            <a:chOff x="2803727" y="4828571"/>
            <a:chExt cx="3393622" cy="1762283"/>
          </a:xfrm>
        </p:grpSpPr>
        <p:grpSp>
          <p:nvGrpSpPr>
            <p:cNvPr id="52" name="그룹 1017">
              <a:extLst>
                <a:ext uri="{FF2B5EF4-FFF2-40B4-BE49-F238E27FC236}">
                  <a16:creationId xmlns="" xmlns:a16="http://schemas.microsoft.com/office/drawing/2014/main" id="{8E932CDC-F225-9C47-4A89-7C313F9E3014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5" name="Object 58">
                <a:extLst>
                  <a:ext uri="{FF2B5EF4-FFF2-40B4-BE49-F238E27FC236}">
                    <a16:creationId xmlns="" xmlns:a16="http://schemas.microsoft.com/office/drawing/2014/main" id="{A98A2839-132F-DFE8-C17C-FAD43B1DFC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53" name="그룹 1018">
              <a:extLst>
                <a:ext uri="{FF2B5EF4-FFF2-40B4-BE49-F238E27FC236}">
                  <a16:creationId xmlns="" xmlns:a16="http://schemas.microsoft.com/office/drawing/2014/main" id="{6A74811F-8897-B181-B2E5-40D21D44B42D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54" name="Object 61">
                <a:extLst>
                  <a:ext uri="{FF2B5EF4-FFF2-40B4-BE49-F238E27FC236}">
                    <a16:creationId xmlns="" xmlns:a16="http://schemas.microsoft.com/office/drawing/2014/main" id="{1142DB2F-DE69-AFD9-91A6-C47AFF273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56" name="그룹 1016">
            <a:extLst>
              <a:ext uri="{FF2B5EF4-FFF2-40B4-BE49-F238E27FC236}">
                <a16:creationId xmlns="" xmlns:a16="http://schemas.microsoft.com/office/drawing/2014/main" id="{A1A74DF9-E422-DCC7-3412-4F6ACCC0BCEA}"/>
              </a:ext>
            </a:extLst>
          </p:cNvPr>
          <p:cNvGrpSpPr/>
          <p:nvPr/>
        </p:nvGrpSpPr>
        <p:grpSpPr>
          <a:xfrm>
            <a:off x="3605171" y="7658100"/>
            <a:ext cx="4279659" cy="804002"/>
            <a:chOff x="2803727" y="4828571"/>
            <a:chExt cx="3393622" cy="1762283"/>
          </a:xfrm>
        </p:grpSpPr>
        <p:grpSp>
          <p:nvGrpSpPr>
            <p:cNvPr id="57" name="그룹 1017">
              <a:extLst>
                <a:ext uri="{FF2B5EF4-FFF2-40B4-BE49-F238E27FC236}">
                  <a16:creationId xmlns="" xmlns:a16="http://schemas.microsoft.com/office/drawing/2014/main" id="{EDBC55D9-1456-43C8-E429-D52936395A28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60" name="Object 58">
                <a:extLst>
                  <a:ext uri="{FF2B5EF4-FFF2-40B4-BE49-F238E27FC236}">
                    <a16:creationId xmlns="" xmlns:a16="http://schemas.microsoft.com/office/drawing/2014/main" id="{2065DFBB-9BB8-57A2-BCB5-9A79A6A7A4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58" name="그룹 1018">
              <a:extLst>
                <a:ext uri="{FF2B5EF4-FFF2-40B4-BE49-F238E27FC236}">
                  <a16:creationId xmlns="" xmlns:a16="http://schemas.microsoft.com/office/drawing/2014/main" id="{153806A5-0D25-91AA-ECDF-1706E0C0F66B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59" name="Object 61">
                <a:extLst>
                  <a:ext uri="{FF2B5EF4-FFF2-40B4-BE49-F238E27FC236}">
                    <a16:creationId xmlns="" xmlns:a16="http://schemas.microsoft.com/office/drawing/2014/main" id="{48702012-A54A-9A16-297C-00E155C25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61" name="그룹 1018">
            <a:extLst>
              <a:ext uri="{FF2B5EF4-FFF2-40B4-BE49-F238E27FC236}">
                <a16:creationId xmlns="" xmlns:a16="http://schemas.microsoft.com/office/drawing/2014/main" id="{BDF13B2A-7FC7-DAC8-84D6-AEAC5AE48574}"/>
              </a:ext>
            </a:extLst>
          </p:cNvPr>
          <p:cNvGrpSpPr/>
          <p:nvPr/>
        </p:nvGrpSpPr>
        <p:grpSpPr>
          <a:xfrm>
            <a:off x="3605171" y="8378098"/>
            <a:ext cx="4279659" cy="508368"/>
            <a:chOff x="2803727" y="4828571"/>
            <a:chExt cx="3393622" cy="1114286"/>
          </a:xfrm>
        </p:grpSpPr>
        <p:pic>
          <p:nvPicPr>
            <p:cNvPr id="62" name="Object 61">
              <a:extLst>
                <a:ext uri="{FF2B5EF4-FFF2-40B4-BE49-F238E27FC236}">
                  <a16:creationId xmlns="" xmlns:a16="http://schemas.microsoft.com/office/drawing/2014/main" id="{23BB730F-780C-23E0-79BA-846E92196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F94679FE-4488-B2BF-0783-917E7119A982}"/>
              </a:ext>
            </a:extLst>
          </p:cNvPr>
          <p:cNvSpPr txBox="1"/>
          <p:nvPr/>
        </p:nvSpPr>
        <p:spPr>
          <a:xfrm>
            <a:off x="3754996" y="3951816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2.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오므려서 컵을 잡는다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ABF802F2-2D37-4E45-7059-BA98668B76CD}"/>
              </a:ext>
            </a:extLst>
          </p:cNvPr>
          <p:cNvSpPr txBox="1"/>
          <p:nvPr/>
        </p:nvSpPr>
        <p:spPr>
          <a:xfrm>
            <a:off x="3754996" y="4741790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들어 올린다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1FA790F7-4DCB-BA82-2A67-D0763E624C8A}"/>
              </a:ext>
            </a:extLst>
          </p:cNvPr>
          <p:cNvSpPr txBox="1"/>
          <p:nvPr/>
        </p:nvSpPr>
        <p:spPr>
          <a:xfrm>
            <a:off x="3754996" y="5488006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4.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벌린다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1EF947EA-FD3F-232D-DFAE-F773DAC05E69}"/>
              </a:ext>
            </a:extLst>
          </p:cNvPr>
          <p:cNvSpPr txBox="1"/>
          <p:nvPr/>
        </p:nvSpPr>
        <p:spPr>
          <a:xfrm>
            <a:off x="3754996" y="6220671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기울인다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AED2596D-7610-E0EA-C0AA-8B3C1E5F4C89}"/>
              </a:ext>
            </a:extLst>
          </p:cNvPr>
          <p:cNvSpPr txBox="1"/>
          <p:nvPr/>
        </p:nvSpPr>
        <p:spPr>
          <a:xfrm>
            <a:off x="3754996" y="7012929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6.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입을 닫는다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F7B8511E-1ED4-7A98-9B66-EF90A6185908}"/>
              </a:ext>
            </a:extLst>
          </p:cNvPr>
          <p:cNvSpPr txBox="1"/>
          <p:nvPr/>
        </p:nvSpPr>
        <p:spPr>
          <a:xfrm>
            <a:off x="3754996" y="7745968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7. 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E291A416-AE72-7E8E-EB2B-0F1C1FD17ED4}"/>
              </a:ext>
            </a:extLst>
          </p:cNvPr>
          <p:cNvSpPr txBox="1"/>
          <p:nvPr/>
        </p:nvSpPr>
        <p:spPr>
          <a:xfrm>
            <a:off x="3757571" y="8507968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8.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편다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70" name="Object 61">
            <a:extLst>
              <a:ext uri="{FF2B5EF4-FFF2-40B4-BE49-F238E27FC236}">
                <a16:creationId xmlns="" xmlns:a16="http://schemas.microsoft.com/office/drawing/2014/main" id="{FF3898E8-B556-0008-847A-EF0AB57277F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08403" y="3153973"/>
            <a:ext cx="2625717" cy="1114286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568B1923-E98F-B42E-EC9B-71CF7062B1EF}"/>
              </a:ext>
            </a:extLst>
          </p:cNvPr>
          <p:cNvSpPr txBox="1"/>
          <p:nvPr/>
        </p:nvSpPr>
        <p:spPr>
          <a:xfrm>
            <a:off x="9091571" y="3415436"/>
            <a:ext cx="2125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들어 올린다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39902223-A073-1031-4CC7-6ED4D7DA1F24}"/>
              </a:ext>
            </a:extLst>
          </p:cNvPr>
          <p:cNvSpPr txBox="1"/>
          <p:nvPr/>
        </p:nvSpPr>
        <p:spPr>
          <a:xfrm>
            <a:off x="9777371" y="2700635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팔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3" name="Object 61">
            <a:extLst>
              <a:ext uri="{FF2B5EF4-FFF2-40B4-BE49-F238E27FC236}">
                <a16:creationId xmlns="" xmlns:a16="http://schemas.microsoft.com/office/drawing/2014/main" id="{F1490AD6-C9E8-C7C9-4B68-1E508CDC02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30459" y="3144705"/>
            <a:ext cx="2625717" cy="1114286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659AEB15-7EF8-CBF8-44EF-88B6D968D6EA}"/>
              </a:ext>
            </a:extLst>
          </p:cNvPr>
          <p:cNvSpPr txBox="1"/>
          <p:nvPr/>
        </p:nvSpPr>
        <p:spPr>
          <a:xfrm>
            <a:off x="12413790" y="3430369"/>
            <a:ext cx="18593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오므린다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편다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2516D735-AD54-AB7D-D67A-A05A702441E9}"/>
              </a:ext>
            </a:extLst>
          </p:cNvPr>
          <p:cNvSpPr txBox="1"/>
          <p:nvPr/>
        </p:nvSpPr>
        <p:spPr>
          <a:xfrm>
            <a:off x="12977771" y="2646446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손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6" name="Object 61">
            <a:extLst>
              <a:ext uri="{FF2B5EF4-FFF2-40B4-BE49-F238E27FC236}">
                <a16:creationId xmlns="" xmlns:a16="http://schemas.microsoft.com/office/drawing/2014/main" id="{D209C632-9165-38C0-9BAB-E0B2E7F7C56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72960" y="3150569"/>
            <a:ext cx="2625717" cy="1114286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83BC3C99-3712-7BAC-9AEF-6935945BD9DD}"/>
              </a:ext>
            </a:extLst>
          </p:cNvPr>
          <p:cNvSpPr txBox="1"/>
          <p:nvPr/>
        </p:nvSpPr>
        <p:spPr>
          <a:xfrm>
            <a:off x="15390034" y="3390900"/>
            <a:ext cx="1702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벌린다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닫는다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2FFA887A-95A0-BAD8-7227-333B5FC09348}"/>
              </a:ext>
            </a:extLst>
          </p:cNvPr>
          <p:cNvSpPr txBox="1"/>
          <p:nvPr/>
        </p:nvSpPr>
        <p:spPr>
          <a:xfrm>
            <a:off x="15920272" y="2652310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9" name="그룹 1016">
            <a:extLst>
              <a:ext uri="{FF2B5EF4-FFF2-40B4-BE49-F238E27FC236}">
                <a16:creationId xmlns="" xmlns:a16="http://schemas.microsoft.com/office/drawing/2014/main" id="{084DE66F-0839-ED1D-6033-747A1F186CFA}"/>
              </a:ext>
            </a:extLst>
          </p:cNvPr>
          <p:cNvGrpSpPr/>
          <p:nvPr/>
        </p:nvGrpSpPr>
        <p:grpSpPr>
          <a:xfrm>
            <a:off x="11392458" y="5902204"/>
            <a:ext cx="3185513" cy="3051296"/>
            <a:chOff x="10381125" y="3060643"/>
            <a:chExt cx="3829541" cy="3829541"/>
          </a:xfrm>
        </p:grpSpPr>
        <p:pic>
          <p:nvPicPr>
            <p:cNvPr id="80" name="Object 46">
              <a:extLst>
                <a:ext uri="{FF2B5EF4-FFF2-40B4-BE49-F238E27FC236}">
                  <a16:creationId xmlns="" xmlns:a16="http://schemas.microsoft.com/office/drawing/2014/main" id="{35A55889-D7B2-DE9B-6F1B-5F37F6DEF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81125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81" name="그룹 1023">
            <a:extLst>
              <a:ext uri="{FF2B5EF4-FFF2-40B4-BE49-F238E27FC236}">
                <a16:creationId xmlns="" xmlns:a16="http://schemas.microsoft.com/office/drawing/2014/main" id="{708B6D14-F782-5F95-F978-8091F086F26C}"/>
              </a:ext>
            </a:extLst>
          </p:cNvPr>
          <p:cNvGrpSpPr/>
          <p:nvPr/>
        </p:nvGrpSpPr>
        <p:grpSpPr>
          <a:xfrm rot="5400000">
            <a:off x="12667764" y="4718099"/>
            <a:ext cx="720996" cy="587007"/>
            <a:chOff x="8458025" y="4783042"/>
            <a:chExt cx="720996" cy="587007"/>
          </a:xfrm>
        </p:grpSpPr>
        <p:grpSp>
          <p:nvGrpSpPr>
            <p:cNvPr id="82" name="그룹 1024">
              <a:extLst>
                <a:ext uri="{FF2B5EF4-FFF2-40B4-BE49-F238E27FC236}">
                  <a16:creationId xmlns="" xmlns:a16="http://schemas.microsoft.com/office/drawing/2014/main" id="{E3A6C851-4B69-F552-2BD9-689B46EE1C14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87" name="Object 73">
                <a:extLst>
                  <a:ext uri="{FF2B5EF4-FFF2-40B4-BE49-F238E27FC236}">
                    <a16:creationId xmlns="" xmlns:a16="http://schemas.microsoft.com/office/drawing/2014/main" id="{5A930143-E783-9F58-AA14-91792A63AF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3" name="그룹 1025">
              <a:extLst>
                <a:ext uri="{FF2B5EF4-FFF2-40B4-BE49-F238E27FC236}">
                  <a16:creationId xmlns="" xmlns:a16="http://schemas.microsoft.com/office/drawing/2014/main" id="{8082DEAA-9215-6545-05A9-0588BA8A78AE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86" name="Object 76">
                <a:extLst>
                  <a:ext uri="{FF2B5EF4-FFF2-40B4-BE49-F238E27FC236}">
                    <a16:creationId xmlns="" xmlns:a16="http://schemas.microsoft.com/office/drawing/2014/main" id="{7937164E-263C-063C-E226-B1AE844DCB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4" name="그룹 1026">
              <a:extLst>
                <a:ext uri="{FF2B5EF4-FFF2-40B4-BE49-F238E27FC236}">
                  <a16:creationId xmlns="" xmlns:a16="http://schemas.microsoft.com/office/drawing/2014/main" id="{04C77165-7711-37FA-379F-50994B648F86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85" name="Object 79">
                <a:extLst>
                  <a:ext uri="{FF2B5EF4-FFF2-40B4-BE49-F238E27FC236}">
                    <a16:creationId xmlns="" xmlns:a16="http://schemas.microsoft.com/office/drawing/2014/main" id="{8EEB598A-ABD1-B4EA-2ADB-1A49BCCBFD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6F51D7F0-F6BB-8D16-9E54-1C8CB35E41BE}"/>
              </a:ext>
            </a:extLst>
          </p:cNvPr>
          <p:cNvSpPr txBox="1"/>
          <p:nvPr/>
        </p:nvSpPr>
        <p:spPr>
          <a:xfrm>
            <a:off x="12240729" y="7197595"/>
            <a:ext cx="173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물을 마신다</a:t>
            </a:r>
            <a:r>
              <a:rPr lang="en-US" altLang="ko-KR" sz="20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32F281A7-8CA8-205F-D1E4-F8FB16044C1F}"/>
              </a:ext>
            </a:extLst>
          </p:cNvPr>
          <p:cNvSpPr txBox="1"/>
          <p:nvPr/>
        </p:nvSpPr>
        <p:spPr>
          <a:xfrm>
            <a:off x="12596771" y="5448300"/>
            <a:ext cx="1143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사람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CD044177-5399-419E-C189-ED4BEF268240}"/>
              </a:ext>
            </a:extLst>
          </p:cNvPr>
          <p:cNvSpPr txBox="1"/>
          <p:nvPr/>
        </p:nvSpPr>
        <p:spPr>
          <a:xfrm>
            <a:off x="6770258" y="9316592"/>
            <a:ext cx="5715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latin typeface="G마켓 산스 Bold"/>
                <a:hlinkClick r:id="rId15"/>
              </a:rPr>
              <a:t>휴머노이드</a:t>
            </a:r>
            <a:r>
              <a:rPr lang="ko-KR" altLang="en-US" sz="3600" dirty="0">
                <a:latin typeface="G마켓 산스 Bold"/>
                <a:hlinkClick r:id="rId15"/>
              </a:rPr>
              <a:t> 아틀라스</a:t>
            </a:r>
            <a:endParaRPr lang="ko-KR" altLang="en-US" sz="3600" dirty="0">
              <a:latin typeface="G마켓 산스 Bold"/>
            </a:endParaRPr>
          </a:p>
        </p:txBody>
      </p:sp>
    </p:spTree>
    <p:extLst>
      <p:ext uri="{BB962C8B-B14F-4D97-AF65-F5344CB8AC3E}">
        <p14:creationId xmlns:p14="http://schemas.microsoft.com/office/powerpoint/2010/main" val="20271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E4771BE-09DF-3E15-A9B6-2ADE45DB9301}"/>
              </a:ext>
            </a:extLst>
          </p:cNvPr>
          <p:cNvSpPr txBox="1"/>
          <p:nvPr/>
        </p:nvSpPr>
        <p:spPr>
          <a:xfrm>
            <a:off x="6172200" y="18669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C, FORTRAN, COBOL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5" name="그룹 1008">
            <a:extLst>
              <a:ext uri="{FF2B5EF4-FFF2-40B4-BE49-F238E27FC236}">
                <a16:creationId xmlns="" xmlns:a16="http://schemas.microsoft.com/office/drawing/2014/main" id="{E8E9C254-782A-FBC1-55AF-F4C24417CFC9}"/>
              </a:ext>
            </a:extLst>
          </p:cNvPr>
          <p:cNvGrpSpPr/>
          <p:nvPr/>
        </p:nvGrpSpPr>
        <p:grpSpPr>
          <a:xfrm rot="5400000">
            <a:off x="8152137" y="3153095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="" xmlns:a16="http://schemas.microsoft.com/office/drawing/2014/main" id="{3CA2B294-22E1-B252-200F-DD750B2F7A87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="" xmlns:a16="http://schemas.microsoft.com/office/drawing/2014/main" id="{6B409735-98BE-1B36-586B-4F9EF716FD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="" xmlns:a16="http://schemas.microsoft.com/office/drawing/2014/main" id="{2F0FF62E-BE82-B028-45C5-E34CF026296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="" xmlns:a16="http://schemas.microsoft.com/office/drawing/2014/main" id="{E1B6A43A-991F-7AEE-FFB7-8FF7B74BF5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="" xmlns:a16="http://schemas.microsoft.com/office/drawing/2014/main" id="{BA042914-01E9-46DE-808E-0745148414A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="" xmlns:a16="http://schemas.microsoft.com/office/drawing/2014/main" id="{01A65668-30BA-528E-0B2F-B165CE76C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81EA334-B1AD-2028-A3D8-FA8B4093DA7C}"/>
              </a:ext>
            </a:extLst>
          </p:cNvPr>
          <p:cNvSpPr txBox="1"/>
          <p:nvPr/>
        </p:nvSpPr>
        <p:spPr>
          <a:xfrm>
            <a:off x="7810500" y="4374059"/>
            <a:ext cx="1714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C++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EEA8891-3A23-D49B-90DA-7E8C1C088F3B}"/>
              </a:ext>
            </a:extLst>
          </p:cNvPr>
          <p:cNvSpPr txBox="1"/>
          <p:nvPr/>
        </p:nvSpPr>
        <p:spPr>
          <a:xfrm>
            <a:off x="7810500" y="7048500"/>
            <a:ext cx="3162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JAVA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14" name="그룹 1008">
            <a:extLst>
              <a:ext uri="{FF2B5EF4-FFF2-40B4-BE49-F238E27FC236}">
                <a16:creationId xmlns="" xmlns:a16="http://schemas.microsoft.com/office/drawing/2014/main" id="{7AD220EA-989C-A03E-35E2-3E1C89CE832F}"/>
              </a:ext>
            </a:extLst>
          </p:cNvPr>
          <p:cNvGrpSpPr/>
          <p:nvPr/>
        </p:nvGrpSpPr>
        <p:grpSpPr>
          <a:xfrm rot="5400000">
            <a:off x="8162606" y="5632498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="" xmlns:a16="http://schemas.microsoft.com/office/drawing/2014/main" id="{068815AF-E19C-E57B-B49A-7F9C7ECBB6F5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="" xmlns:a16="http://schemas.microsoft.com/office/drawing/2014/main" id="{7068BEFE-DEF3-4498-0B24-75B57099F1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="" xmlns:a16="http://schemas.microsoft.com/office/drawing/2014/main" id="{49A21C64-1979-6CD0-5AFB-2197D9BC56D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="" xmlns:a16="http://schemas.microsoft.com/office/drawing/2014/main" id="{E38D1436-77FD-6470-968D-737D22EC3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="" xmlns:a16="http://schemas.microsoft.com/office/drawing/2014/main" id="{79DA82F1-FC84-20B7-EB0B-C76926DB8862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="" xmlns:a16="http://schemas.microsoft.com/office/drawing/2014/main" id="{AEC81504-BC52-D5D0-3109-8B4F983D74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6193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21372</TotalTime>
  <Words>1137</Words>
  <Application>Microsoft Office PowerPoint</Application>
  <PresentationFormat>사용자 지정</PresentationFormat>
  <Paragraphs>370</Paragraphs>
  <Slides>65</Slides>
  <Notes>3</Notes>
  <HiddenSlides>3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3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791</cp:revision>
  <cp:lastPrinted>2023-04-09T04:23:31Z</cp:lastPrinted>
  <dcterms:created xsi:type="dcterms:W3CDTF">2022-10-23T12:09:39Z</dcterms:created>
  <dcterms:modified xsi:type="dcterms:W3CDTF">2023-10-15T04:41:04Z</dcterms:modified>
</cp:coreProperties>
</file>