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537" r:id="rId4"/>
    <p:sldId id="538" r:id="rId5"/>
    <p:sldId id="259" r:id="rId6"/>
    <p:sldId id="437" r:id="rId7"/>
    <p:sldId id="502" r:id="rId8"/>
    <p:sldId id="536" r:id="rId9"/>
    <p:sldId id="542" r:id="rId10"/>
    <p:sldId id="501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49" r:id="rId21"/>
    <p:sldId id="550" r:id="rId22"/>
    <p:sldId id="507" r:id="rId23"/>
    <p:sldId id="508" r:id="rId24"/>
    <p:sldId id="551" r:id="rId25"/>
    <p:sldId id="509" r:id="rId26"/>
    <p:sldId id="510" r:id="rId27"/>
    <p:sldId id="511" r:id="rId28"/>
    <p:sldId id="512" r:id="rId29"/>
    <p:sldId id="514" r:id="rId30"/>
    <p:sldId id="513" r:id="rId31"/>
    <p:sldId id="515" r:id="rId32"/>
    <p:sldId id="516" r:id="rId33"/>
    <p:sldId id="545" r:id="rId34"/>
    <p:sldId id="544" r:id="rId35"/>
    <p:sldId id="546" r:id="rId36"/>
    <p:sldId id="528" r:id="rId37"/>
    <p:sldId id="547" r:id="rId38"/>
    <p:sldId id="527" r:id="rId39"/>
    <p:sldId id="529" r:id="rId40"/>
    <p:sldId id="530" r:id="rId41"/>
    <p:sldId id="531" r:id="rId42"/>
    <p:sldId id="374" r:id="rId43"/>
    <p:sldId id="517" r:id="rId44"/>
    <p:sldId id="518" r:id="rId45"/>
    <p:sldId id="519" r:id="rId46"/>
    <p:sldId id="548" r:id="rId47"/>
    <p:sldId id="520" r:id="rId48"/>
    <p:sldId id="521" r:id="rId49"/>
    <p:sldId id="522" r:id="rId50"/>
    <p:sldId id="524" r:id="rId51"/>
    <p:sldId id="523" r:id="rId52"/>
    <p:sldId id="552" r:id="rId53"/>
    <p:sldId id="533" r:id="rId54"/>
    <p:sldId id="553" r:id="rId55"/>
    <p:sldId id="532" r:id="rId56"/>
    <p:sldId id="554" r:id="rId57"/>
    <p:sldId id="385" r:id="rId58"/>
    <p:sldId id="534" r:id="rId59"/>
    <p:sldId id="555" r:id="rId60"/>
    <p:sldId id="535" r:id="rId61"/>
    <p:sldId id="526" r:id="rId62"/>
    <p:sldId id="557" r:id="rId63"/>
    <p:sldId id="482" r:id="rId64"/>
    <p:sldId id="525" r:id="rId65"/>
    <p:sldId id="556" r:id="rId66"/>
    <p:sldId id="275" r:id="rId6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_dEqwTTaH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1601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score[0]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score[1]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score[2]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score[3]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score[4]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10896599" y="5615923"/>
            <a:ext cx="175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>
            <a:off x="12801600" y="596986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3F3B8-C2BB-185D-E315-6B65D74EF295}"/>
              </a:ext>
            </a:extLst>
          </p:cNvPr>
          <p:cNvSpPr txBox="1"/>
          <p:nvPr/>
        </p:nvSpPr>
        <p:spPr>
          <a:xfrm>
            <a:off x="672813" y="5915529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9C963E-6922-E900-6246-597CCDC0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69226"/>
              </p:ext>
            </p:extLst>
          </p:nvPr>
        </p:nvGraphicFramePr>
        <p:xfrm>
          <a:off x="3767166" y="5709015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0A93CB-03E5-D45C-A3CB-304F07346F22}"/>
              </a:ext>
            </a:extLst>
          </p:cNvPr>
          <p:cNvCxnSpPr>
            <a:cxnSpLocks/>
          </p:cNvCxnSpPr>
          <p:nvPr/>
        </p:nvCxnSpPr>
        <p:spPr>
          <a:xfrm>
            <a:off x="2134606" y="6362700"/>
            <a:ext cx="1599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B84997-AB93-C264-609A-4BC5470DCCE0}"/>
              </a:ext>
            </a:extLst>
          </p:cNvPr>
          <p:cNvSpPr txBox="1"/>
          <p:nvPr/>
        </p:nvSpPr>
        <p:spPr>
          <a:xfrm>
            <a:off x="304800" y="1143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메모리 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EFC34E-EA20-518A-6BA3-B59C398860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2759D8-B39C-4B66-7DE6-C4DDE3765F69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8696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931113" y="2450668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</p:cNvCxnSpPr>
          <p:nvPr/>
        </p:nvCxnSpPr>
        <p:spPr>
          <a:xfrm>
            <a:off x="12420600" y="2857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B6A282-73F9-ABE9-7E32-DDF4D388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9746" y="3111916"/>
            <a:ext cx="4092413" cy="416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D5B1-399E-882A-C9B0-ED27204B5AA6}"/>
              </a:ext>
            </a:extLst>
          </p:cNvPr>
          <p:cNvSpPr txBox="1"/>
          <p:nvPr/>
        </p:nvSpPr>
        <p:spPr>
          <a:xfrm>
            <a:off x="15845687" y="2573778"/>
            <a:ext cx="124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CC96C-DC38-1861-7AA0-65BF94F4DD0A}"/>
              </a:ext>
            </a:extLst>
          </p:cNvPr>
          <p:cNvSpPr txBox="1"/>
          <p:nvPr/>
        </p:nvSpPr>
        <p:spPr>
          <a:xfrm>
            <a:off x="15781125" y="2573778"/>
            <a:ext cx="24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0x000B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63889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389837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ABD90D84-F8A0-D166-6F7F-D0F7FCD8EF74}"/>
              </a:ext>
            </a:extLst>
          </p:cNvPr>
          <p:cNvSpPr txBox="1"/>
          <p:nvPr/>
        </p:nvSpPr>
        <p:spPr>
          <a:xfrm>
            <a:off x="1411574" y="8523083"/>
            <a:ext cx="978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https://www.youtube.com/shorts/_dEqwTTaHMs</a:t>
            </a: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5D089-3166-1CEF-E4C0-A45D5E258077}"/>
              </a:ext>
            </a:extLst>
          </p:cNvPr>
          <p:cNvSpPr txBox="1"/>
          <p:nvPr/>
        </p:nvSpPr>
        <p:spPr>
          <a:xfrm>
            <a:off x="304800" y="1143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접근 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791F6CF-DEA9-6002-DFFA-58D230611D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2CE064-1471-E49F-5825-5A3E176ABDC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81051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695851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5248051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7610251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8383369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67501" y="922156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E88ED-A010-9E60-0EAD-CC8B70208A41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F2D39B-049F-CC2E-3785-F5A953D0F6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B94825-C9B3-DA07-57ED-820EDA83E331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410467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7581901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304800" y="7277101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458200" y="73533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54F3B-3270-81C5-C0D8-25BE351E269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범위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24E55F-5A31-5FCC-D34D-A33B2BA3688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81D99-9A3A-2C8B-ECE6-DD023C28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13288623" cy="1600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416A7-1505-9F1B-1590-7847119F0A8D}"/>
              </a:ext>
            </a:extLst>
          </p:cNvPr>
          <p:cNvSpPr/>
          <p:nvPr/>
        </p:nvSpPr>
        <p:spPr>
          <a:xfrm>
            <a:off x="13182600" y="2514600"/>
            <a:ext cx="1295400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F249ED-DE67-5B6A-9840-3978D1BFDE20}"/>
              </a:ext>
            </a:extLst>
          </p:cNvPr>
          <p:cNvCxnSpPr>
            <a:cxnSpLocks/>
          </p:cNvCxnSpPr>
          <p:nvPr/>
        </p:nvCxnSpPr>
        <p:spPr>
          <a:xfrm flipH="1">
            <a:off x="13716000" y="3476117"/>
            <a:ext cx="114300" cy="151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F32740-1989-65D7-8519-43A0FBC02ECF}"/>
              </a:ext>
            </a:extLst>
          </p:cNvPr>
          <p:cNvSpPr txBox="1"/>
          <p:nvPr/>
        </p:nvSpPr>
        <p:spPr>
          <a:xfrm>
            <a:off x="12372409" y="4991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가능할까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3DD4B7-02E8-5691-EAC9-CBF52B2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02" y="5056714"/>
            <a:ext cx="6349565" cy="1514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AB232-7731-D003-3B74-F16C45B9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334120"/>
            <a:ext cx="16151936" cy="116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6F84C1-F7CF-DE30-FF2C-63A40EF2A0D6}"/>
              </a:ext>
            </a:extLst>
          </p:cNvPr>
          <p:cNvSpPr txBox="1"/>
          <p:nvPr/>
        </p:nvSpPr>
        <p:spPr>
          <a:xfrm>
            <a:off x="2690131" y="9044780"/>
            <a:ext cx="11435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길이가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사용은 할 수 없다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57FAA-8CEC-4D62-1A2D-C0A0F855E92E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길이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74F9BC-F94E-6DAE-A559-2BB38D04A64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A2EAF4-9FF8-5D21-EB28-8C2CD4CBADDB}"/>
              </a:ext>
            </a:extLst>
          </p:cNvPr>
          <p:cNvSpPr txBox="1"/>
          <p:nvPr/>
        </p:nvSpPr>
        <p:spPr>
          <a:xfrm>
            <a:off x="6781800" y="3848100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쓰는걸까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ECBF3-04D5-F2F5-65A5-AF8321026DE0}"/>
              </a:ext>
            </a:extLst>
          </p:cNvPr>
          <p:cNvSpPr txBox="1"/>
          <p:nvPr/>
        </p:nvSpPr>
        <p:spPr>
          <a:xfrm>
            <a:off x="5105400" y="5550042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어차피 사용 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6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4BCF14-3AE6-5808-B922-E3825296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4152900"/>
            <a:ext cx="97673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C1FBB-91D3-611D-00E0-51811DE0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" y="3924300"/>
            <a:ext cx="6411492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95F41-30BF-2542-3CA4-862936BFC797}"/>
              </a:ext>
            </a:extLst>
          </p:cNvPr>
          <p:cNvSpPr txBox="1"/>
          <p:nvPr/>
        </p:nvSpPr>
        <p:spPr>
          <a:xfrm>
            <a:off x="6553200" y="4292768"/>
            <a:ext cx="117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2171700"/>
            <a:ext cx="6634223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9243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72771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7923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4529" y="75637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변경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4AD59-81CE-5A3B-C2E2-2CEF25708F50}"/>
              </a:ext>
            </a:extLst>
          </p:cNvPr>
          <p:cNvSpPr txBox="1"/>
          <p:nvPr/>
        </p:nvSpPr>
        <p:spPr>
          <a:xfrm>
            <a:off x="304800" y="1143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length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5B4C0E-D0B8-E38B-A5E8-38153FCC36A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길이를 리터럴로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A29FE-A5CB-AE2A-3D1C-998E127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1100"/>
            <a:ext cx="6411492" cy="16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06E2A-430D-5F94-A8C4-922AC9D1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46" y="4000500"/>
            <a:ext cx="9296401" cy="145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A604B-167F-30B1-1E91-773D5F3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71600"/>
            <a:ext cx="9767325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81896-9251-5452-DABF-CCAFDE997A53}"/>
              </a:ext>
            </a:extLst>
          </p:cNvPr>
          <p:cNvSpPr txBox="1"/>
          <p:nvPr/>
        </p:nvSpPr>
        <p:spPr>
          <a:xfrm>
            <a:off x="2209800" y="7019836"/>
            <a:ext cx="138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배열을 활용하면 배열을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체크를 따로 하지 않아도 되며 에러가 발생하지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0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854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562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628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467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3278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610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5054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762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981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382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753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7048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570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7140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8258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9120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608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57CB-D611-7C65-8086-8F0C79AFE0A5}"/>
              </a:ext>
            </a:extLst>
          </p:cNvPr>
          <p:cNvSpPr txBox="1"/>
          <p:nvPr/>
        </p:nvSpPr>
        <p:spPr>
          <a:xfrm>
            <a:off x="304800" y="1143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요소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4CA84A-0DBA-67B2-0990-8B45ED24DFC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33007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3421432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3232658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451A-7404-83F0-8904-505CCB5F7238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요소의 출력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28240C-36FF-9C9F-7920-DE31720B513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D8DC5A-5C7D-93A6-AF46-92A4D8481B16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C108D1-D5E5-D6A6-4983-3BA1ACF06D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5529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52800" y="46843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62103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26444" y="88405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735055" y="53973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EEAFFD-F538-D241-72D1-55FF0F9986BE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향상된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(foreach)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F4A0A4-E193-20C6-CE29-01D909CEA4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295676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넣고 출력해보자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9900"/>
            <a:ext cx="2236839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2B109-28E2-3BCB-DC3A-258A3EF3366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528D13-3D53-55D8-A01A-AAF1B7EE771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60596"/>
            <a:ext cx="5715000" cy="575884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941796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63699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789219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48441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2125327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82052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3341596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3112996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56210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F97D-D8E9-F1D1-3FF7-8DA03F1C2F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1AB981-BC49-7418-906C-AC1508981F9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255268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배열 요소들의 평균을 구해보자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813609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5347009"/>
            <a:ext cx="6050567" cy="2494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DAF80-7105-43F4-AB6E-536A390954B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11217E-9D86-2C7C-D894-29BB5E68E17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7414479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70172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67124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67124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81503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78455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78455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9659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DAE4F-67C1-DE0E-29A0-40C8DBCC081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ECF1C5-0524-070A-FACB-F82F14101D1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넣고 최대값과 최소값을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289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72130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390900"/>
            <a:ext cx="8534400" cy="587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BFDAE-1FBE-F95B-070D-55D9E72419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15706B-FFAD-5015-93A4-DF2FFCB3DC0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8305801" cy="664153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36572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34953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60767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54954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7373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B29CE-D375-5A22-8060-52CB510B62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633B17-0E5C-4276-F42B-B2FA215BF31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0287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넣은후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22290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290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5372100"/>
            <a:ext cx="102108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1A91C-F355-94FB-57B4-3819945B654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2CF818-22BA-58AF-128B-9060CEE8CCC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9014"/>
              </p:ext>
            </p:extLst>
          </p:nvPr>
        </p:nvGraphicFramePr>
        <p:xfrm>
          <a:off x="2923111" y="4648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05999"/>
              </p:ext>
            </p:extLst>
          </p:nvPr>
        </p:nvGraphicFramePr>
        <p:xfrm>
          <a:off x="6668671" y="4218456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0400" y="8416569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64071" y="3386626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25471" y="4924945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21845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77274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32903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79120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210614" y="634814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7" y="1409700"/>
            <a:ext cx="8295105" cy="129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E58C0-0A5C-BCAB-42DB-D7D4582E61D1}"/>
              </a:ext>
            </a:extLst>
          </p:cNvPr>
          <p:cNvSpPr txBox="1"/>
          <p:nvPr/>
        </p:nvSpPr>
        <p:spPr>
          <a:xfrm>
            <a:off x="304800" y="114300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선언과 생성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5F676B-927C-0185-4B88-0FB20E534B4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6144"/>
              </p:ext>
            </p:extLst>
          </p:nvPr>
        </p:nvGraphicFramePr>
        <p:xfrm>
          <a:off x="3276600" y="24765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601200" y="34042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410200" y="37719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0EBCFB-43E3-22CC-9ED7-21658C79E8DF}"/>
              </a:ext>
            </a:extLst>
          </p:cNvPr>
          <p:cNvSpPr txBox="1"/>
          <p:nvPr/>
        </p:nvSpPr>
        <p:spPr>
          <a:xfrm>
            <a:off x="304800" y="1143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8BD7E3-8F34-4558-1AD0-5CFEDEA6D98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0467"/>
              </p:ext>
            </p:extLst>
          </p:nvPr>
        </p:nvGraphicFramePr>
        <p:xfrm>
          <a:off x="10134600" y="2376488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786064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459062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2171700"/>
            <a:ext cx="6030993" cy="569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A6EB0-6171-0C5E-8BA9-C86B48278D93}"/>
              </a:ext>
            </a:extLst>
          </p:cNvPr>
          <p:cNvSpPr txBox="1"/>
          <p:nvPr/>
        </p:nvSpPr>
        <p:spPr>
          <a:xfrm>
            <a:off x="304800" y="1143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A8539B-6350-1AC9-DBD5-831708486A9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3927"/>
              </p:ext>
            </p:extLst>
          </p:nvPr>
        </p:nvGraphicFramePr>
        <p:xfrm>
          <a:off x="9144000" y="3640162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66900"/>
            <a:ext cx="8133098" cy="5583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A8957-09FC-E1BC-F0CF-01635771A1D0}"/>
              </a:ext>
            </a:extLst>
          </p:cNvPr>
          <p:cNvSpPr txBox="1"/>
          <p:nvPr/>
        </p:nvSpPr>
        <p:spPr>
          <a:xfrm>
            <a:off x="304800" y="1143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 예시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9C00BC-0A4C-AA61-8DBA-0781952517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714500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67915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5229915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5050458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92511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7214751"/>
            <a:ext cx="5410287" cy="2053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55DEA7-6895-1467-95C5-C1CCBE6C88F2}"/>
              </a:ext>
            </a:extLst>
          </p:cNvPr>
          <p:cNvSpPr txBox="1"/>
          <p:nvPr/>
        </p:nvSpPr>
        <p:spPr>
          <a:xfrm>
            <a:off x="304800" y="114300"/>
            <a:ext cx="141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문을 이용한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차원배열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401D0D-CFBF-11D4-31B6-B5D2DFB0414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36273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8016"/>
              </p:ext>
            </p:extLst>
          </p:nvPr>
        </p:nvGraphicFramePr>
        <p:xfrm>
          <a:off x="11811000" y="14859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555673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94160"/>
              </p:ext>
            </p:extLst>
          </p:nvPr>
        </p:nvGraphicFramePr>
        <p:xfrm>
          <a:off x="11811000" y="4555673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639482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765472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639482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2117273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5012873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E59EB-8FE1-C565-3113-64029AA6B2D5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E5245C-C202-B4CE-E93C-FA9982B47D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49376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9189303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07422"/>
              </p:ext>
            </p:extLst>
          </p:nvPr>
        </p:nvGraphicFramePr>
        <p:xfrm>
          <a:off x="9906000" y="1849376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4129"/>
              </p:ext>
            </p:extLst>
          </p:nvPr>
        </p:nvGraphicFramePr>
        <p:xfrm>
          <a:off x="11211951" y="1835307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8599"/>
              </p:ext>
            </p:extLst>
          </p:nvPr>
        </p:nvGraphicFramePr>
        <p:xfrm>
          <a:off x="12496800" y="18493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04520"/>
              </p:ext>
            </p:extLst>
          </p:nvPr>
        </p:nvGraphicFramePr>
        <p:xfrm>
          <a:off x="13792200" y="18493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2578"/>
              </p:ext>
            </p:extLst>
          </p:nvPr>
        </p:nvGraphicFramePr>
        <p:xfrm>
          <a:off x="11201400" y="2382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9692"/>
              </p:ext>
            </p:extLst>
          </p:nvPr>
        </p:nvGraphicFramePr>
        <p:xfrm>
          <a:off x="12496800" y="2382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25963"/>
              </p:ext>
            </p:extLst>
          </p:nvPr>
        </p:nvGraphicFramePr>
        <p:xfrm>
          <a:off x="11201400" y="29161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38240"/>
              </p:ext>
            </p:extLst>
          </p:nvPr>
        </p:nvGraphicFramePr>
        <p:xfrm>
          <a:off x="112014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28294"/>
              </p:ext>
            </p:extLst>
          </p:nvPr>
        </p:nvGraphicFramePr>
        <p:xfrm>
          <a:off x="124968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4785"/>
              </p:ext>
            </p:extLst>
          </p:nvPr>
        </p:nvGraphicFramePr>
        <p:xfrm>
          <a:off x="13792200" y="3906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6163"/>
              </p:ext>
            </p:extLst>
          </p:nvPr>
        </p:nvGraphicFramePr>
        <p:xfrm>
          <a:off x="150876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3525"/>
              </p:ext>
            </p:extLst>
          </p:nvPr>
        </p:nvGraphicFramePr>
        <p:xfrm>
          <a:off x="16383000" y="3906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538390"/>
            <a:ext cx="6393277" cy="2483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BA9AE-5011-ADC0-A829-BEA6B387562B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0FAD-7A96-B3E2-4054-65C99165389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064955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 해야 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0D389-0AB3-0CEE-23F9-C4780ED8ACB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584038-C298-2219-B0AB-97431AFC3D2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07FA112-5338-0D5B-F92C-689645D8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3564807"/>
            <a:ext cx="6088778" cy="6607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EE781A-783C-9338-79AB-8C8B3E79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14" y="4305300"/>
            <a:ext cx="6893906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D5994-F6DA-CFF0-8CCA-CA53A78C7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35749" b="826"/>
          <a:stretch/>
        </p:blipFill>
        <p:spPr>
          <a:xfrm>
            <a:off x="685800" y="5981701"/>
            <a:ext cx="608877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04B46-9BB8-07FB-3BFB-C6B9A14964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16BC46-0B44-D3AA-C964-9421697FC8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8B91B7-299A-94D5-4D7C-7948490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95841"/>
            <a:ext cx="7315200" cy="79388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DA788B-1AE7-8D7F-07BB-87935A169194}"/>
              </a:ext>
            </a:extLst>
          </p:cNvPr>
          <p:cNvSpPr/>
          <p:nvPr/>
        </p:nvSpPr>
        <p:spPr>
          <a:xfrm>
            <a:off x="685800" y="1562100"/>
            <a:ext cx="15773400" cy="827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암호화 하는 프로그램을 만들자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152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4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6362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2095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B61CD-B214-53D6-569F-45B459EA47E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A79E33-7BD5-3969-8325-BA59A7DC04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287BB-7E0C-D060-7B51-09B88184BBE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7BC487-9EF2-B5BD-3588-A32F5112BA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85AE9C-7598-38E1-6423-7ABE550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72101"/>
            <a:ext cx="6269153" cy="9214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BA374B-A250-8B94-25B9-705B74EA47E6}"/>
              </a:ext>
            </a:extLst>
          </p:cNvPr>
          <p:cNvSpPr/>
          <p:nvPr/>
        </p:nvSpPr>
        <p:spPr>
          <a:xfrm>
            <a:off x="533400" y="1072101"/>
            <a:ext cx="15544800" cy="924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724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랜덤하게 섞어보자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뽑은후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교체하는것을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557119"/>
            <a:ext cx="4809509" cy="4035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355712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3557120"/>
            <a:ext cx="7133089" cy="6584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FABDD-6EEB-BBC2-9D88-0B682CB7D8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6B9DDF-DEC7-09B4-2323-D207F44F7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ABEFA-A7A2-C6BE-51A5-05B61AB688B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B64D82-CFE6-7016-7539-B219094DA8F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E19BA1-8778-F4C2-614F-20710046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9" y="2476500"/>
            <a:ext cx="5533079" cy="376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2A9C24-A2B1-A784-11E1-998D814F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476500"/>
            <a:ext cx="7133089" cy="65843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E72566-3475-DD82-C521-C0DD0AE9A009}"/>
              </a:ext>
            </a:extLst>
          </p:cNvPr>
          <p:cNvSpPr/>
          <p:nvPr/>
        </p:nvSpPr>
        <p:spPr>
          <a:xfrm>
            <a:off x="533400" y="1562100"/>
            <a:ext cx="15544800" cy="815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1028700"/>
            <a:ext cx="903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 받아 해당좌표에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932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7907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991100"/>
            <a:ext cx="7620000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1C395-A85E-B6D1-48A4-0F9CEF9E291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787660-5A9E-A144-1505-B277768F26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7547DE-B402-075C-4089-356DCA97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100"/>
            <a:ext cx="7948728" cy="89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87E0B-B941-9AA8-BFCE-71400208FDC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445ED5-3717-CD51-E5D8-274E776535C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FDD26-7D7A-A54A-ED3F-7FADAEBD05B1}"/>
              </a:ext>
            </a:extLst>
          </p:cNvPr>
          <p:cNvSpPr/>
          <p:nvPr/>
        </p:nvSpPr>
        <p:spPr>
          <a:xfrm>
            <a:off x="533400" y="1066112"/>
            <a:ext cx="15544800" cy="910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1181100"/>
            <a:ext cx="1709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ㅏ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모양의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테트리스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표현한것이다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모양을 만들어 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852330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0224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2328565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6232624"/>
            <a:ext cx="8229600" cy="472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5E608-175D-842C-9F38-4D03B52A59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FE3355-DE37-D777-B1A5-9E1B38D06D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1"/>
            <a:ext cx="7438693" cy="2247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104900"/>
            <a:ext cx="7374839" cy="23841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771900"/>
            <a:ext cx="2792914" cy="632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5" y="1095841"/>
            <a:ext cx="17927016" cy="9400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B1C75B-219B-0F02-5417-41D56969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19" y="1157515"/>
            <a:ext cx="9654085" cy="9347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4" y="1068473"/>
            <a:ext cx="17927016" cy="94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11049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1~25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사용자로부터 좌표를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해당좌표의 숫자를 공개하고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공개된숫자가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9717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965931"/>
            <a:ext cx="9117709" cy="3920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52E7E-C31D-144E-4D77-D9692DEF148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AE97A0-7D2E-4511-D535-321D7720840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3451B48-DCFA-8F2E-B2FF-8E5F4EB6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0" y="1197233"/>
            <a:ext cx="10992670" cy="8774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55F788-CDD1-1E2B-5BE6-1509405F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21" y="1072101"/>
            <a:ext cx="9169579" cy="9265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1" y="1162762"/>
            <a:ext cx="17651099" cy="102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1714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2857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6065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3314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4762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6972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7451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8877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AE698-746E-58DE-CA2B-24B2AC9F9C2B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F3A716-6051-179B-93D5-8B8E04DABE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481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29409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7661A-C474-3D7F-3A0F-A30C48BD28E1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825CE4-20F3-ED5F-978B-6F6AE27E45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9E0FA-37B4-E668-A981-555E6148932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012FE2-0882-5333-23C6-A75499BB198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19609</TotalTime>
  <Words>1230</Words>
  <Application>Microsoft Office PowerPoint</Application>
  <PresentationFormat>사용자 지정</PresentationFormat>
  <Paragraphs>464</Paragraphs>
  <Slides>66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737</cp:revision>
  <cp:lastPrinted>2023-10-14T04:35:36Z</cp:lastPrinted>
  <dcterms:created xsi:type="dcterms:W3CDTF">2022-10-23T12:09:39Z</dcterms:created>
  <dcterms:modified xsi:type="dcterms:W3CDTF">2024-03-18T06:18:36Z</dcterms:modified>
</cp:coreProperties>
</file>