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258" r:id="rId3"/>
    <p:sldId id="281" r:id="rId4"/>
    <p:sldId id="516" r:id="rId5"/>
    <p:sldId id="545" r:id="rId6"/>
    <p:sldId id="544" r:id="rId7"/>
    <p:sldId id="546" r:id="rId8"/>
    <p:sldId id="528" r:id="rId9"/>
    <p:sldId id="547" r:id="rId10"/>
    <p:sldId id="527" r:id="rId11"/>
    <p:sldId id="529" r:id="rId12"/>
    <p:sldId id="530" r:id="rId13"/>
    <p:sldId id="531" r:id="rId14"/>
    <p:sldId id="374" r:id="rId15"/>
    <p:sldId id="523" r:id="rId16"/>
    <p:sldId id="552" r:id="rId17"/>
    <p:sldId id="533" r:id="rId18"/>
    <p:sldId id="553" r:id="rId19"/>
    <p:sldId id="532" r:id="rId20"/>
    <p:sldId id="554" r:id="rId21"/>
    <p:sldId id="385" r:id="rId22"/>
    <p:sldId id="534" r:id="rId23"/>
    <p:sldId id="555" r:id="rId24"/>
    <p:sldId id="535" r:id="rId25"/>
    <p:sldId id="526" r:id="rId26"/>
    <p:sldId id="557" r:id="rId27"/>
    <p:sldId id="482" r:id="rId28"/>
    <p:sldId id="525" r:id="rId29"/>
    <p:sldId id="556" r:id="rId30"/>
    <p:sldId id="275" r:id="rId31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B"/>
    <a:srgbClr val="4C50BC"/>
    <a:srgbClr val="4D4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55" autoAdjust="0"/>
  </p:normalViewPr>
  <p:slideViewPr>
    <p:cSldViewPr>
      <p:cViewPr varScale="1">
        <p:scale>
          <a:sx n="54" d="100"/>
          <a:sy n="54" d="100"/>
        </p:scale>
        <p:origin x="114" y="45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2024-03-18 Monday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414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5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1447800" y="1028700"/>
            <a:ext cx="1310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 길이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배열에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0~9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까지의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랜덤한값을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넣은후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오름차순으로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정렬하여보자</a:t>
            </a:r>
            <a:endParaRPr lang="ko-KR" altLang="en-US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0" y="2229029"/>
            <a:ext cx="5858216" cy="152572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229029"/>
            <a:ext cx="10212636" cy="7848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51A91C-F355-94FB-57B4-3819945B654F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1-4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E2CF818-22BA-58AF-128B-9060CEE8CCCD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605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914400" y="6477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버블 정렬</a:t>
            </a:r>
            <a:endParaRPr lang="en-US" altLang="ko-KR" sz="36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18" y="1866900"/>
            <a:ext cx="8057761" cy="2295525"/>
          </a:xfrm>
          <a:prstGeom prst="rect">
            <a:avLst/>
          </a:prstGeom>
        </p:spPr>
      </p:pic>
      <p:pic>
        <p:nvPicPr>
          <p:cNvPr id="1028" name="Picture 4" descr="컴퓨터의 정렬 알고리즘 : 버블 · 삽입 정렬 ②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89" y="4533900"/>
            <a:ext cx="8296082" cy="158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컴퓨터의 정렬 알고리즘 : 버블 · 삽입 정렬 ②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30" y="6972300"/>
            <a:ext cx="8366116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컴퓨터의 정렬 알고리즘 : 버블 · 삽입 정렬 ②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700696"/>
            <a:ext cx="7694470" cy="1471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3600" y="2933700"/>
            <a:ext cx="7633855" cy="2209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29800" y="5454623"/>
            <a:ext cx="7819292" cy="227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5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533400" y="7239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선택 정렬</a:t>
            </a:r>
            <a:endParaRPr lang="en-US" altLang="ko-KR" sz="36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866900"/>
            <a:ext cx="5562600" cy="43411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200" y="1638300"/>
            <a:ext cx="6172200" cy="479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28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457200" y="4191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삽입 정렬</a:t>
            </a:r>
            <a:endParaRPr lang="en-US" altLang="ko-KR" sz="36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056" name="Picture 8" descr="컴퓨터의 정렬 알고리즘 : 버블 · 삽입 정렬 ②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5011101"/>
            <a:ext cx="7772400" cy="1417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1102138"/>
            <a:ext cx="6819900" cy="191721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375" y="3522344"/>
            <a:ext cx="6427394" cy="188258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700" y="5719762"/>
            <a:ext cx="6687263" cy="193833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1" y="1562100"/>
            <a:ext cx="7739018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12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2725400" y="5254704"/>
            <a:ext cx="42562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다차원배열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685800" y="1064955"/>
            <a:ext cx="16154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학생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명의 국어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영어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수학 성적을 저장하는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배열을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만들어 저장하고 각 학생의 평균을 출력하여 보자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개를 저장 해야 한다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데이터는 임의로 넣어보자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평균도 배열에 포함시켜도 된다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간격을 일정하게 만들고 싶으면 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\t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문자열에 포함하면 된다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A0D389-0AB3-0CEE-23F9-C4780ED8ACB4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4584038-C298-2219-B0AB-97431AFC3D2F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107FA112-5338-0D5B-F92C-689645D8E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57" y="3564807"/>
            <a:ext cx="6088778" cy="660789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0EE781A-783C-9338-79AB-8C8B3E79C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4614" y="4305300"/>
            <a:ext cx="6893906" cy="3429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FDD5994-F6DA-CFF0-8CCA-CA53A78C78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15"/>
                    </a14:imgEffect>
                  </a14:imgLayer>
                </a14:imgProps>
              </a:ext>
            </a:extLst>
          </a:blip>
          <a:srcRect t="35749" b="826"/>
          <a:stretch/>
        </p:blipFill>
        <p:spPr>
          <a:xfrm>
            <a:off x="685800" y="5981701"/>
            <a:ext cx="6088778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35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CD04B46-9BB8-07FB-3BFB-C6B9A149645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E16BC46-0B44-D3AA-C964-9421697FC822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198B91B7-299A-94D5-4D7C-7948490ED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95841"/>
            <a:ext cx="7315200" cy="793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445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762000" y="1181100"/>
            <a:ext cx="1615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차원배열을 이용하여 숫자를 </a:t>
            </a:r>
            <a:r>
              <a:rPr lang="ko-KR" altLang="en-US" sz="32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입력받아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암호화 하는 프로그램을 만들자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4152900"/>
            <a:ext cx="4779658" cy="2514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714500"/>
            <a:ext cx="6324600" cy="92964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ass/>
                    </a14:imgEffect>
                  </a14:imgLayer>
                </a14:imgProps>
              </a:ext>
            </a:extLst>
          </a:blip>
          <a:srcRect t="50000"/>
          <a:stretch/>
        </p:blipFill>
        <p:spPr>
          <a:xfrm>
            <a:off x="914400" y="6362700"/>
            <a:ext cx="6324600" cy="4648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7402286" y="2095500"/>
            <a:ext cx="100475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nextLine()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키보드로부터 문자열을 입력받는다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input.toCharArray()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문자열을 </a:t>
            </a:r>
            <a:endParaRPr lang="en-US" altLang="ko-KR" sz="32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char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배열로 변환해준다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7B61CD-B214-53D6-569F-45B459EA47ED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AA79E33-7BD5-3969-8325-BA59A7DC044B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79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4287BB-7E0C-D060-7B51-09B88184BBE0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77BC487-9EF2-B5BD-3588-A32F5112BA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9685AE9C-7598-38E1-6423-7ABE5505A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072101"/>
            <a:ext cx="6269153" cy="921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01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762000" y="1187240"/>
            <a:ext cx="118872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1~25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 숫자를 순서대로 저장하는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[5][5]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</a:t>
            </a:r>
            <a:r>
              <a:rPr lang="ko-KR" altLang="en-US" sz="32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만든후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값을 랜덤하게 섞어보자</a:t>
            </a:r>
            <a:endParaRPr lang="en-US" altLang="ko-KR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섞는방법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en-US" altLang="ko-KR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Math.random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이용하여 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1~25 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 숫자를 </a:t>
            </a:r>
            <a:r>
              <a:rPr lang="ko-KR" altLang="en-US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뽑은후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차원배열에서 동일한 숫자를 찾아 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[0][0] 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값과 </a:t>
            </a:r>
            <a:r>
              <a:rPr lang="ko-KR" altLang="en-US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교체하는것을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 반복하자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8800" y="3557119"/>
            <a:ext cx="4809509" cy="403586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86" y="3557120"/>
            <a:ext cx="5533079" cy="37649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4237" y="3557120"/>
            <a:ext cx="7133089" cy="65843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FFABDD-6EEB-BBC2-9D88-0B682CB7D8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E6B9DDF-DEC7-09B4-2323-D207F44F7B23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007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11130204" y="1530396"/>
            <a:ext cx="5024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Part05 </a:t>
            </a:r>
            <a:r>
              <a:rPr lang="ko-KR" altLang="en-US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배열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3756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선언과 생성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인덱스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다차원배열</a:t>
            </a: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6ABEFA-A7A2-C6BE-51A5-05B61AB688B6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5B64D82-CFE6-7016-7539-B219094DA8F4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90E19BA1-8778-F4C2-614F-20710046E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849" y="2476500"/>
            <a:ext cx="5533079" cy="37649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92A9C24-A2B1-A784-11E1-998D814F0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2476500"/>
            <a:ext cx="7133089" cy="658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597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id="{EB9768FE-76B0-709F-3C4D-0ECBB41147C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0637F47C-891C-2B90-8647-32B84C264D42}"/>
              </a:ext>
            </a:extLst>
          </p:cNvPr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710F969D-8259-9328-33C3-C6DB500C6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A87796A8-251B-F38A-5AE9-11F8D847B25D}"/>
              </a:ext>
            </a:extLst>
          </p:cNvPr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9E806C19-D323-E705-F3B8-EEABB39F0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701795E0-24B6-38E6-7308-FED7AD2B6900}"/>
              </a:ext>
            </a:extLst>
          </p:cNvPr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D8C68167-7FB5-1F8E-D53C-DEA682F46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03226A72-764D-99F3-A14F-47C351CB448B}"/>
              </a:ext>
            </a:extLst>
          </p:cNvPr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77C5B9A8-AEBA-093B-4CD6-4F1ECF519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44AB10B-96D7-19D1-5C7A-D2761E62F16E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785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1371600" y="1028700"/>
            <a:ext cx="9036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좌표를 입력 받아 해당좌표에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표시하자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1893220"/>
            <a:ext cx="2597285" cy="302488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9" y="1790700"/>
            <a:ext cx="7477193" cy="84582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25"/>
                    </a14:imgEffect>
                  </a14:imgLayer>
                </a14:imgProps>
              </a:ext>
            </a:extLst>
          </a:blip>
          <a:srcRect t="37838" r="-1910"/>
          <a:stretch/>
        </p:blipFill>
        <p:spPr>
          <a:xfrm>
            <a:off x="533400" y="4991100"/>
            <a:ext cx="7620000" cy="525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91C395-A85E-B6D1-48A4-0F9CEF9E291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0787660-5A9E-A144-1505-B277768F2677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56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C7547DE-B402-075C-4089-356DCA978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181100"/>
            <a:ext cx="7948728" cy="8991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087E0B-B941-9AA8-BFCE-71400208FDC8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7445ED5-3717-CD51-E5D8-274E776535C1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3894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685800" y="1181100"/>
            <a:ext cx="170947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그림은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배열을 이용하여 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ㅏ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모양의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테트리스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블록을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표현한것이다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블록을 시계방향으로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90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도 돌려서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ㅜ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모양을 만들어 보자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055" y="3852330"/>
            <a:ext cx="2918222" cy="69819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270224"/>
            <a:ext cx="8245886" cy="868989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474486" y="2328565"/>
            <a:ext cx="975360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Tx/>
              <a:buChar char="-"/>
            </a:pP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</a:t>
            </a: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[5][5]</a:t>
            </a: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만든후 적절한 인덱스에 </a:t>
            </a: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넣어서 ㅏ 모양을 만든다</a:t>
            </a: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위치를 다른 인덱스로 옮겨서 </a:t>
            </a: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90</a:t>
            </a: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도 회전을 시켜보자</a:t>
            </a: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t="45598" r="198"/>
          <a:stretch/>
        </p:blipFill>
        <p:spPr>
          <a:xfrm>
            <a:off x="228600" y="6232624"/>
            <a:ext cx="8229600" cy="47274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65E608-175D-842C-9F38-4D03B52A59F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1FE3355-DE37-D777-B1A5-9E1B38D06D4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79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D95DA57-98F2-0965-5ACD-F21A86749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81101"/>
            <a:ext cx="7438693" cy="224795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8DE3990-F215-1C5B-6914-38BE4E167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800" y="1104900"/>
            <a:ext cx="7374839" cy="238419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1" y="3771900"/>
            <a:ext cx="2792914" cy="6324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CECAA5-D2EE-59F0-98AE-C3A17259C44C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51604AB-8742-C986-086A-A224678BB67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408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CECAA5-D2EE-59F0-98AE-C3A17259C44C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51604AB-8742-C986-086A-A224678BB67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5B1C75B-219B-0F02-5417-41D569696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219" y="1157515"/>
            <a:ext cx="9654085" cy="934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9090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533400" y="1104900"/>
            <a:ext cx="163830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1~25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사이의 </a:t>
            </a:r>
            <a:r>
              <a:rPr lang="ko-KR" altLang="en-US" sz="32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셔플된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[5][5]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</a:t>
            </a:r>
            <a:r>
              <a:rPr lang="ko-KR" altLang="en-US" sz="32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만든후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사용자로부터 좌표를 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입력받아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해당좌표의 숫자를 공개하고 </a:t>
            </a:r>
            <a:r>
              <a:rPr lang="ko-KR" altLang="en-US" sz="32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공개된숫자가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15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 경우 게임을 종료한다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해당좌표의 공개여부를 저장하기위해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셔플된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[5][5]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 가지는 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배열을 만들어야 한다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0" y="3971761"/>
            <a:ext cx="5181600" cy="627713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224" y="3965931"/>
            <a:ext cx="9117709" cy="39207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552E7E-C31D-144E-4D77-D9692DEF1483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FAE97A0-7D2E-4511-D535-321D77208401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2709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7DFBB01-AB9E-DD70-67AA-7BE37D698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928400"/>
              </p:ext>
            </p:extLst>
          </p:nvPr>
        </p:nvGraphicFramePr>
        <p:xfrm>
          <a:off x="8991600" y="2679700"/>
          <a:ext cx="6096000" cy="505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30253918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7963259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1713528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7174346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29084302"/>
                    </a:ext>
                  </a:extLst>
                </a:gridCol>
              </a:tblGrid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329068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1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089061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1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834484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1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1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046644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41792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6B698F4-B722-9A0F-ACD3-0418CBDEA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962375"/>
              </p:ext>
            </p:extLst>
          </p:nvPr>
        </p:nvGraphicFramePr>
        <p:xfrm>
          <a:off x="1905000" y="2679700"/>
          <a:ext cx="6096000" cy="505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30253918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7963259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1713528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7174346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29084302"/>
                    </a:ext>
                  </a:extLst>
                </a:gridCol>
              </a:tblGrid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4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15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6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18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16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329068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7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11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20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5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12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089061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8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19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2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21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17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834484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25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3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23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9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24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046644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14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13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10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22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4179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85B8E4F-19BC-2095-4103-3EC32909ED8B}"/>
              </a:ext>
            </a:extLst>
          </p:cNvPr>
          <p:cNvSpPr txBox="1"/>
          <p:nvPr/>
        </p:nvSpPr>
        <p:spPr>
          <a:xfrm>
            <a:off x="2819400" y="1384300"/>
            <a:ext cx="518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[0][][] </a:t>
            </a:r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A373CC-6CE8-7E17-2FD2-4161AF3CFB2F}"/>
              </a:ext>
            </a:extLst>
          </p:cNvPr>
          <p:cNvSpPr txBox="1"/>
          <p:nvPr/>
        </p:nvSpPr>
        <p:spPr>
          <a:xfrm>
            <a:off x="9220200" y="1384300"/>
            <a:ext cx="563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[1][][] </a:t>
            </a:r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공개여부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C9241C-5B6A-22C7-6190-274AB86A14A8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86E59C1-03AA-E4F9-0DFF-7BA60C6342BD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6235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C9241C-5B6A-22C7-6190-274AB86A14A8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86E59C1-03AA-E4F9-0DFF-7BA60C6342BD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A3451B48-DCFA-8F2E-B2FF-8E5F4EB6B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30" y="1197233"/>
            <a:ext cx="10992670" cy="877408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855F788-CDD1-1E2B-5BE6-1509405F4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7421" y="1072101"/>
            <a:ext cx="9169579" cy="926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298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53078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인덱스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685800" y="1295676"/>
            <a:ext cx="1615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 길이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배열을 만들어 임의의 값을 넣고 출력해보자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출력은 반복문을 이용해 보자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009900"/>
            <a:ext cx="2236839" cy="304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E2B109-28E2-3BCB-DC3A-258A3EF33665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6528D13-3D53-55D8-A01A-AAF1B7EE7712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198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960596"/>
            <a:ext cx="5715000" cy="5758849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715000" y="4941796"/>
            <a:ext cx="1905000" cy="91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696200" y="4636996"/>
            <a:ext cx="579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길이를 리터럴로 적지 않고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length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변수를 이용했다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029200" y="7789219"/>
            <a:ext cx="2971800" cy="293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077200" y="7484419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향상된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for(foreach)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사용해도 동일한 결과가 나온다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124200" y="2125327"/>
            <a:ext cx="1905000" cy="91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105400" y="1820527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시작주소를 저장할 변수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019800" y="3341596"/>
            <a:ext cx="990600" cy="76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086600" y="3112996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배열을 메모리에 할당하여 생성한다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61F97D-D8E9-F1D1-3FF7-8DA03F1C2FF6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21AB981-BC49-7418-906C-AC1508981F9A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218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762000" y="1255268"/>
            <a:ext cx="1615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 문제에서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만들어놓은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배열 요소들의 평균을 구해보자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628900"/>
            <a:ext cx="6050567" cy="516117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200" y="4813609"/>
            <a:ext cx="2800350" cy="282293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15"/>
                    </a14:imgEffect>
                  </a14:imgLayer>
                </a14:imgProps>
              </a:ext>
            </a:extLst>
          </a:blip>
          <a:srcRect t="51674"/>
          <a:stretch/>
        </p:blipFill>
        <p:spPr>
          <a:xfrm>
            <a:off x="1219200" y="5347009"/>
            <a:ext cx="6050567" cy="24941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DDAF80-7105-43F4-AB6E-536A390954B1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C11217E-9D86-2C7C-D894-29BB5E68E175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85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71700"/>
            <a:ext cx="7414479" cy="63246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495800" y="7017299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676400" y="6712499"/>
            <a:ext cx="2819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791200" y="6712499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요소들의 합계를 구한다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581900" y="8150373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762500" y="7845573"/>
            <a:ext cx="2819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877300" y="7845573"/>
            <a:ext cx="6362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합계를 요소갯수만큼 나눠서 평균을 구한다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7DAE4F-67C1-DE0E-29A0-40C8DBCC0819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FECF1C5-0524-070A-FACB-F82F14101D1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304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762000" y="1181100"/>
            <a:ext cx="1699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 길이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10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배열을 만들어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임의의값을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넣고 최대값과 최소값을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출력하자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2628900"/>
            <a:ext cx="8305801" cy="664153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200" y="7213030"/>
            <a:ext cx="3105150" cy="2057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ass scaling="37"/>
                    </a14:imgEffect>
                  </a14:imgLayer>
                </a14:imgProps>
              </a:ext>
            </a:extLst>
          </a:blip>
          <a:srcRect l="-1" t="11473" r="-2752"/>
          <a:stretch/>
        </p:blipFill>
        <p:spPr>
          <a:xfrm>
            <a:off x="1181100" y="3390900"/>
            <a:ext cx="8534400" cy="58795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9BFDAE-1FBE-F95B-070D-55D9E72419EB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F15706B-FFAD-5015-93A4-DF2FFCB3DC0F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45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095500"/>
            <a:ext cx="8305801" cy="664153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210929" y="40767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610165" y="3657208"/>
            <a:ext cx="2590800" cy="8766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562600" y="3495389"/>
            <a:ext cx="11257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첫번째 요소의 값을 각각 최대값과 최소값이라고 가정하고 넣어둔다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792329" y="6076753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144001" y="5495442"/>
            <a:ext cx="967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저장해놓은 값보다 크거나 작은게 나오면 </a:t>
            </a:r>
            <a:endParaRPr lang="en-US" altLang="ko-KR" sz="36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교체하면서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요소들을 확인해본다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BB29CE-D375-5A22-8060-52CB510B6229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E633B17-0E5C-4276-F42B-B2FA215BF31C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905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19611</TotalTime>
  <Words>532</Words>
  <Application>Microsoft Office PowerPoint</Application>
  <PresentationFormat>사용자 지정</PresentationFormat>
  <Paragraphs>124</Paragraphs>
  <Slides>30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G마켓 산스 Bold</vt:lpstr>
      <vt:lpstr>G마켓 산스 Light</vt:lpstr>
      <vt:lpstr>G마켓 산스 Medium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주병 박</cp:lastModifiedBy>
  <cp:revision>739</cp:revision>
  <cp:lastPrinted>2024-03-18T07:01:28Z</cp:lastPrinted>
  <dcterms:created xsi:type="dcterms:W3CDTF">2022-10-23T12:09:39Z</dcterms:created>
  <dcterms:modified xsi:type="dcterms:W3CDTF">2024-03-18T07:02:46Z</dcterms:modified>
</cp:coreProperties>
</file>