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78" r:id="rId12"/>
    <p:sldId id="531" r:id="rId13"/>
    <p:sldId id="572" r:id="rId14"/>
    <p:sldId id="569" r:id="rId15"/>
    <p:sldId id="533" r:id="rId16"/>
    <p:sldId id="534" r:id="rId17"/>
    <p:sldId id="535" r:id="rId18"/>
    <p:sldId id="588" r:id="rId19"/>
    <p:sldId id="570" r:id="rId20"/>
    <p:sldId id="571" r:id="rId21"/>
    <p:sldId id="567" r:id="rId22"/>
    <p:sldId id="590" r:id="rId23"/>
    <p:sldId id="281" r:id="rId24"/>
    <p:sldId id="574" r:id="rId25"/>
    <p:sldId id="577" r:id="rId26"/>
    <p:sldId id="575" r:id="rId27"/>
    <p:sldId id="576" r:id="rId28"/>
    <p:sldId id="537" r:id="rId29"/>
    <p:sldId id="541" r:id="rId30"/>
    <p:sldId id="543" r:id="rId31"/>
    <p:sldId id="551" r:id="rId32"/>
    <p:sldId id="540" r:id="rId33"/>
    <p:sldId id="542" r:id="rId34"/>
    <p:sldId id="550" r:id="rId35"/>
    <p:sldId id="552" r:id="rId36"/>
    <p:sldId id="539" r:id="rId37"/>
    <p:sldId id="544" r:id="rId38"/>
    <p:sldId id="564" r:id="rId39"/>
    <p:sldId id="565" r:id="rId40"/>
    <p:sldId id="566" r:id="rId41"/>
    <p:sldId id="547" r:id="rId42"/>
    <p:sldId id="548" r:id="rId43"/>
    <p:sldId id="583" r:id="rId44"/>
    <p:sldId id="591" r:id="rId45"/>
    <p:sldId id="584" r:id="rId46"/>
    <p:sldId id="592" r:id="rId47"/>
    <p:sldId id="374" r:id="rId48"/>
    <p:sldId id="546" r:id="rId49"/>
    <p:sldId id="554" r:id="rId50"/>
    <p:sldId id="555" r:id="rId51"/>
    <p:sldId id="556" r:id="rId52"/>
    <p:sldId id="557" r:id="rId53"/>
    <p:sldId id="558" r:id="rId54"/>
    <p:sldId id="549" r:id="rId55"/>
    <p:sldId id="559" r:id="rId56"/>
    <p:sldId id="560" r:id="rId57"/>
    <p:sldId id="562" r:id="rId58"/>
    <p:sldId id="561" r:id="rId59"/>
    <p:sldId id="553" r:id="rId60"/>
    <p:sldId id="589" r:id="rId61"/>
    <p:sldId id="580" r:id="rId62"/>
    <p:sldId id="585" r:id="rId63"/>
    <p:sldId id="581" r:id="rId64"/>
    <p:sldId id="586" r:id="rId65"/>
    <p:sldId id="587" r:id="rId66"/>
    <p:sldId id="563" r:id="rId67"/>
    <p:sldId id="582" r:id="rId68"/>
    <p:sldId id="593" r:id="rId69"/>
    <p:sldId id="275" r:id="rId70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2024-03-20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37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34.png"/><Relationship Id="rId7" Type="http://schemas.openxmlformats.org/officeDocument/2006/relationships/image" Target="../media/image11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8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1.png"/><Relationship Id="rId7" Type="http://schemas.openxmlformats.org/officeDocument/2006/relationships/image" Target="../media/image16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microsoft.com/office/2007/relationships/hdphoto" Target="../media/hdphoto5.wdp"/><Relationship Id="rId4" Type="http://schemas.openxmlformats.org/officeDocument/2006/relationships/image" Target="../media/image163.png"/><Relationship Id="rId9" Type="http://schemas.openxmlformats.org/officeDocument/2006/relationships/image" Target="../media/image16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9.png"/><Relationship Id="rId7" Type="http://schemas.openxmlformats.org/officeDocument/2006/relationships/image" Target="../media/image170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4067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코딩 도장: 34.1 클래스와 메서드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3900"/>
            <a:ext cx="11074398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2352675"/>
            <a:ext cx="141922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4705350"/>
            <a:ext cx="14192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7153275"/>
            <a:ext cx="1419225" cy="16478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2495550"/>
            <a:ext cx="4546602" cy="97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5162550"/>
            <a:ext cx="4546602" cy="26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972800" y="7258050"/>
            <a:ext cx="4546602" cy="185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676564" y="158842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676564" y="390525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565269" y="641104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3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4020800" y="63978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31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4420771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524000" y="7534414"/>
            <a:ext cx="6097171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676400" y="7835325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2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14299"/>
            <a:ext cx="4724400" cy="1005956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1261227"/>
            <a:ext cx="4006867" cy="4063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51333" y="3140539"/>
            <a:ext cx="4044967" cy="435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715500" y="3740703"/>
            <a:ext cx="2554964" cy="412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3140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밖에 만들어진 변수는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어디서든 사용할수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805768" y="4414178"/>
            <a:ext cx="2464696" cy="133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"/>
            <a:ext cx="4724400" cy="10059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7300"/>
            <a:ext cx="10514097" cy="5649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05003" y="1485900"/>
            <a:ext cx="171039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829800" y="24003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7450059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사용하고 있었다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안하고 썻을뿐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94" y="6448425"/>
            <a:ext cx="5343525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65" y="114300"/>
            <a:ext cx="5305335" cy="58667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"/>
            <a:ext cx="3824300" cy="318691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48000" y="647701"/>
            <a:ext cx="4648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5130" y="2171700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7075" y="243302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9837" y="7741606"/>
            <a:ext cx="38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생성후 사용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" y="5866789"/>
            <a:ext cx="3824300" cy="318691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6663920"/>
            <a:ext cx="4267200" cy="873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38530" y="6435319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8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995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객체의 생성과정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53154" y="1028643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0" y="1848257"/>
            <a:ext cx="7256520" cy="6003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961406"/>
            <a:ext cx="6595462" cy="7620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705600" y="1391057"/>
            <a:ext cx="3810000" cy="2133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9048571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객체화 하여 사용하지 않으면 그냥 설계도인 상태 이므로 실행되지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904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클래스간의 호출구조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6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8310"/>
            <a:ext cx="14859000" cy="846059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4760110"/>
            <a:ext cx="36576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686418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클래스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추가하기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9573"/>
            <a:ext cx="8519604" cy="2347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1936580"/>
            <a:ext cx="7086600" cy="823612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753600" y="5019928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4638928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637848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클래스이름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 권장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7355871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563100" y="7546371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8784704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일경우에만 체크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추가하기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 우클릭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new -&gt; Class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62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1181100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정보를 참고하여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channal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없어도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8500"/>
            <a:ext cx="11049426" cy="6400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2143" r="1383" b="54762"/>
          <a:stretch/>
        </p:blipFill>
        <p:spPr>
          <a:xfrm>
            <a:off x="609600" y="5448300"/>
            <a:ext cx="10896601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-1" t="59524" r="-685" b="32143"/>
          <a:stretch/>
        </p:blipFill>
        <p:spPr>
          <a:xfrm>
            <a:off x="457201" y="7048500"/>
            <a:ext cx="111252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3238500"/>
            <a:ext cx="5387947" cy="3581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40" y="2019300"/>
            <a:ext cx="11049426" cy="6400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057400" y="1638300"/>
            <a:ext cx="15240000" cy="72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6858000" cy="80646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4600" y="5937950"/>
            <a:ext cx="1295400" cy="118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4979802"/>
            <a:ext cx="4419600" cy="19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47803" y="7277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객체에서 기능을 담당한다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5" y="1485900"/>
            <a:ext cx="7877760" cy="34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547837"/>
            <a:ext cx="8305800" cy="46945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67059"/>
            <a:ext cx="6477000" cy="3267502"/>
          </a:xfrm>
          <a:prstGeom prst="rect">
            <a:avLst/>
          </a:prstGeom>
        </p:spPr>
      </p:pic>
      <p:pic>
        <p:nvPicPr>
          <p:cNvPr id="4" name="_x215505520" descr="EMB0000365c1c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238500"/>
            <a:ext cx="609600" cy="4775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533900" y="3238500"/>
            <a:ext cx="1104900" cy="4775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80225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매개변수를 넘겨준다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375457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값을 되돌려준다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38200" y="1104900"/>
            <a:ext cx="1268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직접 변수값을 변경하면 안되는가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49" y="2798690"/>
            <a:ext cx="8180251" cy="3564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" y="2710749"/>
            <a:ext cx="7877760" cy="349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228229" y="4042201"/>
            <a:ext cx="16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2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352800" y="4191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7" y="1562100"/>
            <a:ext cx="5812786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5372099"/>
            <a:ext cx="4963793" cy="3917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562100"/>
            <a:ext cx="753165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0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4" y="1551551"/>
            <a:ext cx="9709004" cy="6258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14454" y="1402631"/>
            <a:ext cx="1034958" cy="168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26873" y="3151003"/>
            <a:ext cx="11735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173450" y="840317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반환되는 데이터의 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23532" y="2438400"/>
            <a:ext cx="1197907" cy="741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39664" y="2178595"/>
            <a:ext cx="299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3162300"/>
            <a:ext cx="13750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90692" y="1988988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02024" y="1402631"/>
            <a:ext cx="606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사용할수 있는 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61561" y="3072617"/>
            <a:ext cx="4529131" cy="6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57600" y="4511132"/>
            <a:ext cx="6172200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9829800" y="4867072"/>
            <a:ext cx="551673" cy="112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81473" y="4543906"/>
            <a:ext cx="63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실행되는 코드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57600" y="5944970"/>
            <a:ext cx="5181600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6406608"/>
            <a:ext cx="1676400" cy="184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45242" y="6406608"/>
            <a:ext cx="703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호출한쪽에 되돌려줄 값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79679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729859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705869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6837902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2713101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2713100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224408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메서드의 선언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2012097"/>
            <a:ext cx="5017105" cy="2590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9137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6792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메서드를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64731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9620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899553"/>
            <a:ext cx="3486150" cy="3381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메서드의 시그니처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12" y="1596675"/>
            <a:ext cx="7748588" cy="834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4476"/>
            <a:ext cx="8276547" cy="446813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05400" y="6366606"/>
            <a:ext cx="575603" cy="1319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5769461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00300" y="784135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258800" y="3066165"/>
            <a:ext cx="467666" cy="185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50550" y="2663475"/>
            <a:ext cx="27228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12326" y="4924601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71499"/>
            <a:ext cx="5385242" cy="22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85900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166720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682118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456906"/>
            <a:ext cx="11493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사용한다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실행이 아닌 설계도를 만드는것이기때문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280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같은 클래스 에서의 메서드 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309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다르므로 객체생성 없이 그냥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621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3241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3241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7907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4343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6675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6675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1984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 리턴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6383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1829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6383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6195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5245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4035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49002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6603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4847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68544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6145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4389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77583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5184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4952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 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88515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5487071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7616532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7376635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7201018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 배열 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0600" y="1104900"/>
            <a:ext cx="16553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답을 출력하자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 연산자 대신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메서드를 이용하여 계산하자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71969"/>
              </p:ext>
            </p:extLst>
          </p:nvPr>
        </p:nvGraphicFramePr>
        <p:xfrm>
          <a:off x="7620000" y="65913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64100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374270"/>
            <a:ext cx="14381041" cy="368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l="-1" t="26892" r="386" b="33805"/>
          <a:stretch/>
        </p:blipFill>
        <p:spPr>
          <a:xfrm>
            <a:off x="228600" y="3238500"/>
            <a:ext cx="1432560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32" y="3238500"/>
            <a:ext cx="14381041" cy="36836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940032" y="2781300"/>
            <a:ext cx="15240000" cy="427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1018282"/>
            <a:ext cx="15524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활용하고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69719"/>
              </p:ext>
            </p:extLst>
          </p:nvPr>
        </p:nvGraphicFramePr>
        <p:xfrm>
          <a:off x="10339586" y="227075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057399"/>
            <a:ext cx="8897664" cy="81915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1" t="9302" r="657" b="34884"/>
          <a:stretch/>
        </p:blipFill>
        <p:spPr>
          <a:xfrm>
            <a:off x="533400" y="2819401"/>
            <a:ext cx="88392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586" y="6270542"/>
            <a:ext cx="6399429" cy="2826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85900"/>
            <a:ext cx="8897664" cy="81915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286000" y="1257300"/>
            <a:ext cx="15240000" cy="891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516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3865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2521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3009900"/>
            <a:ext cx="7169880" cy="4225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재귀호출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호출하는것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09700"/>
            <a:ext cx="7010400" cy="7859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재귀호출 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5621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30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7357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2218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8961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7085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3815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506200" y="16852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905522" y="28666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2081938" y="29029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509595" y="41206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899236" y="53913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938849" y="53384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535598" y="68961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899235" y="8063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2058359" y="79843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6422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8757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7592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3856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5880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2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재귀호출을 이용한 팩토리얼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04900"/>
            <a:ext cx="4343400" cy="9191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10439400" y="1345406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857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6226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5527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4580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42228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41529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6058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823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753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6584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3533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3533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9182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9472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8773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951721"/>
            <a:ext cx="795564" cy="4589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 오버로딩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623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1623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9709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2343" y="34903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83643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가변인자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054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1574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13346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60656" y="11590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51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25116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98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4346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2656" y="40005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967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70485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58930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55471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2895600" y="6477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859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14859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63627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1811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2896961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7440297"/>
            <a:ext cx="3053862" cy="273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28900"/>
            <a:ext cx="7391400" cy="5884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0" y="2640568"/>
            <a:ext cx="7391400" cy="5884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446193"/>
            <a:ext cx="1577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endParaRPr lang="en-US" altLang="ko-KR" sz="2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43390"/>
              </p:ext>
            </p:extLst>
          </p:nvPr>
        </p:nvGraphicFramePr>
        <p:xfrm>
          <a:off x="11734800" y="2628900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8900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22993"/>
            <a:ext cx="2895600" cy="3354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21640"/>
            <a:ext cx="5791200" cy="4037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6269840"/>
            <a:ext cx="5181600" cy="5274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1619882"/>
            <a:ext cx="5562600" cy="52807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3429000" y="1628674"/>
            <a:ext cx="14325600" cy="991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85800" y="1333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5635"/>
              </p:ext>
            </p:extLst>
          </p:nvPr>
        </p:nvGraphicFramePr>
        <p:xfrm>
          <a:off x="11026558" y="22069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24785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3643883"/>
            <a:ext cx="1493352" cy="1578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67300"/>
            <a:ext cx="48080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43100"/>
            <a:ext cx="7467600" cy="261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834264" y="471335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060794" y="471277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286000" y="69464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681122" y="69464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422257" y="69502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3" y="5086362"/>
            <a:ext cx="4808054" cy="327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396500" y="45547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93033" y="45547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7821272" y="70169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213361" y="68645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954259" y="690059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06" y="1943100"/>
            <a:ext cx="4808054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136233" y="14114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332766" y="14114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561005" y="38736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953094" y="37212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693992" y="375733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44" y="5934135"/>
            <a:ext cx="4808054" cy="3276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205171" y="54024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401704" y="54024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320348" y="672466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8600" y="15621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9" grpId="0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626"/>
            <a:ext cx="5928659" cy="465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33" y="720626"/>
            <a:ext cx="5928659" cy="465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362200" y="17618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32941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570070" y="430202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5148812" y="4312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709084" y="4302026"/>
            <a:ext cx="115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21736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55452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0717124" y="264293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477620" y="2642937"/>
            <a:ext cx="123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3" y="725653"/>
            <a:ext cx="5928659" cy="4651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458416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491203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670999" y="12573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266700"/>
            <a:ext cx="5928659" cy="4651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5181600" cy="353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990975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6132898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6231958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688" y="345097"/>
            <a:ext cx="5176911" cy="35279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9005" y="266700"/>
            <a:ext cx="5977220" cy="46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52400" y="12573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4784013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4891929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4533453" y="5176309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6492129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49927"/>
              </p:ext>
            </p:extLst>
          </p:nvPr>
        </p:nvGraphicFramePr>
        <p:xfrm>
          <a:off x="10896600" y="3988464"/>
          <a:ext cx="635522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6525425"/>
            <a:ext cx="8610803" cy="2252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3024187"/>
            <a:ext cx="8439150" cy="4238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800" y="14859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22015</TotalTime>
  <Words>1228</Words>
  <Application>Microsoft Office PowerPoint</Application>
  <PresentationFormat>사용자 지정</PresentationFormat>
  <Paragraphs>382</Paragraphs>
  <Slides>69</Slides>
  <Notes>3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5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872</cp:revision>
  <cp:lastPrinted>2023-04-09T04:23:31Z</cp:lastPrinted>
  <dcterms:created xsi:type="dcterms:W3CDTF">2022-10-23T12:09:39Z</dcterms:created>
  <dcterms:modified xsi:type="dcterms:W3CDTF">2024-03-20T01:28:38Z</dcterms:modified>
</cp:coreProperties>
</file>