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566" r:id="rId5"/>
    <p:sldId id="585" r:id="rId6"/>
    <p:sldId id="567" r:id="rId7"/>
    <p:sldId id="586" r:id="rId8"/>
    <p:sldId id="611" r:id="rId9"/>
    <p:sldId id="572" r:id="rId10"/>
    <p:sldId id="568" r:id="rId11"/>
    <p:sldId id="587" r:id="rId12"/>
    <p:sldId id="612" r:id="rId13"/>
    <p:sldId id="571" r:id="rId14"/>
    <p:sldId id="588" r:id="rId15"/>
    <p:sldId id="600" r:id="rId16"/>
    <p:sldId id="610" r:id="rId17"/>
    <p:sldId id="591" r:id="rId18"/>
    <p:sldId id="593" r:id="rId19"/>
    <p:sldId id="594" r:id="rId20"/>
    <p:sldId id="592" r:id="rId21"/>
    <p:sldId id="595" r:id="rId22"/>
    <p:sldId id="589" r:id="rId23"/>
    <p:sldId id="613" r:id="rId24"/>
    <p:sldId id="596" r:id="rId25"/>
    <p:sldId id="614" r:id="rId26"/>
    <p:sldId id="616" r:id="rId27"/>
    <p:sldId id="590" r:id="rId28"/>
    <p:sldId id="615" r:id="rId29"/>
    <p:sldId id="281" r:id="rId30"/>
    <p:sldId id="569" r:id="rId31"/>
    <p:sldId id="617" r:id="rId32"/>
    <p:sldId id="618" r:id="rId33"/>
    <p:sldId id="570" r:id="rId34"/>
    <p:sldId id="597" r:id="rId35"/>
    <p:sldId id="374" r:id="rId36"/>
    <p:sldId id="573" r:id="rId37"/>
    <p:sldId id="599" r:id="rId38"/>
    <p:sldId id="601" r:id="rId39"/>
    <p:sldId id="576" r:id="rId40"/>
    <p:sldId id="577" r:id="rId41"/>
    <p:sldId id="579" r:id="rId42"/>
    <p:sldId id="581" r:id="rId43"/>
    <p:sldId id="603" r:id="rId44"/>
    <p:sldId id="582" r:id="rId45"/>
    <p:sldId id="574" r:id="rId46"/>
    <p:sldId id="583" r:id="rId47"/>
    <p:sldId id="619" r:id="rId48"/>
    <p:sldId id="578" r:id="rId49"/>
    <p:sldId id="580" r:id="rId50"/>
    <p:sldId id="606" r:id="rId51"/>
    <p:sldId id="604" r:id="rId52"/>
    <p:sldId id="607" r:id="rId53"/>
    <p:sldId id="602" r:id="rId54"/>
    <p:sldId id="609" r:id="rId55"/>
    <p:sldId id="605" r:id="rId56"/>
    <p:sldId id="608" r:id="rId57"/>
    <p:sldId id="275" r:id="rId5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47" d="100"/>
          <a:sy n="47" d="100"/>
        </p:scale>
        <p:origin x="653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2024-03-20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206467"/>
            <a:ext cx="7219950" cy="71305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34672" y="4020504"/>
            <a:ext cx="2322928" cy="58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57900" y="6210300"/>
            <a:ext cx="723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61334" y="8694874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09771" y="6438900"/>
            <a:ext cx="1648429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7048500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범위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내에 생성된 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객체화 될때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별도로 생성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힙영역에 저장된다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81800" y="7402443"/>
            <a:ext cx="1676400" cy="1500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4B7F4-61CB-D079-08B8-281B19DB2CAF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C6F333-7327-CFB7-DCDC-8A1AC52672D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38537"/>
            <a:ext cx="8424738" cy="6481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6779418"/>
            <a:ext cx="3419475" cy="128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2075" y="6104102"/>
            <a:ext cx="1838325" cy="117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5293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별도의 공간을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79" y="6905514"/>
            <a:ext cx="2812517" cy="3145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9100"/>
            <a:ext cx="49499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85900"/>
            <a:ext cx="4343400" cy="3046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4889837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속성을 나타냄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사람은 나이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등등의 데이터를 지닌다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1485900"/>
            <a:ext cx="6535882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34600" y="4813637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객체와는 관계 없이 메서드 내부에서 임시로 사용하는 목적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계산할때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잠깐 데이터를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저장하는용도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876519"/>
            <a:ext cx="16413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nowYear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멤버변수로 선언해도 기능상의 문제는 없지만 불필요한 메모리를 차지하며 코드결합도가 높아져 좋지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D2B54-5098-DA36-3C92-AB0CE4DED656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지역변수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6B552F-107F-D3D2-E20E-D494FF40D0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133600" y="4457700"/>
            <a:ext cx="1584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와 지역변수 이름이 같다면</a:t>
            </a:r>
            <a:r>
              <a:rPr lang="en-US" altLang="ko-KR" sz="60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3" y="190500"/>
            <a:ext cx="6108339" cy="4577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8763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48000" y="1041128"/>
            <a:ext cx="1445143" cy="63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3142" y="625614"/>
            <a:ext cx="533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2364913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16091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52671" y="8115300"/>
            <a:ext cx="747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.!!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0" y="4943892"/>
            <a:ext cx="8070039" cy="46114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671" y="5067300"/>
            <a:ext cx="4210929" cy="2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8" y="2782664"/>
            <a:ext cx="10358545" cy="5105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864"/>
            <a:ext cx="6541929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838753"/>
            <a:ext cx="1741329" cy="168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338096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140074" y="5508868"/>
            <a:ext cx="803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멤버변수도 선언과 동시에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94924" y="7265150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6690" y="7849969"/>
            <a:ext cx="634253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97143" y="85357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기본값으로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F720B-FC73-8918-A5E4-813EE57DD808}"/>
              </a:ext>
            </a:extLst>
          </p:cNvPr>
          <p:cNvSpPr txBox="1"/>
          <p:nvPr/>
        </p:nvSpPr>
        <p:spPr>
          <a:xfrm>
            <a:off x="304800" y="1143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196CFA-E7E1-074A-0473-0DE41C1E1A2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47700"/>
            <a:ext cx="9191734" cy="906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5676900"/>
            <a:ext cx="2057400" cy="23333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8267700"/>
            <a:ext cx="1219200" cy="110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906916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초기화하지 않으면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0955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13376" y="1790700"/>
            <a:ext cx="1055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기본형이라면 기본값이 들어가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30099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5776" y="27051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참조형이라면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기본이다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3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3390900"/>
            <a:ext cx="15152914" cy="14530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147036"/>
            <a:ext cx="12549392" cy="220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17" y="7656416"/>
            <a:ext cx="6777734" cy="1830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63A9D-B2D7-E2B9-6F6D-94874268F74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C55FD7E-64F0-7CCD-3626-F6C976DEBDE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29828E-33A7-D431-09FC-ADFD689BBFDF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다루기 위한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이용하고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없이 사용 할 수 있게 만들어졌다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7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1294533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5" y="6446103"/>
            <a:ext cx="2893255" cy="22781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628900"/>
            <a:ext cx="549812" cy="1151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288163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DA49B-E2B9-82F3-FA6C-75B73114E062}"/>
              </a:ext>
            </a:extLst>
          </p:cNvPr>
          <p:cNvSpPr txBox="1"/>
          <p:nvPr/>
        </p:nvSpPr>
        <p:spPr>
          <a:xfrm>
            <a:off x="304800" y="1143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charAt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32CE12-5AF3-F585-3D62-0AF645DE8B5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7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47900"/>
            <a:ext cx="8839200" cy="45440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39200" y="2962618"/>
            <a:ext cx="1676400" cy="88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38481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263945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 부터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위치까지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5165470"/>
            <a:ext cx="1935333" cy="12717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7444641"/>
            <a:ext cx="1590675" cy="872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9CECF-1F55-000E-0F6A-76147024D20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substring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C05069-BFFD-FAC0-66C5-6832916482A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9366504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9366504" cy="3256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552700"/>
            <a:ext cx="3581400" cy="32798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362700"/>
            <a:ext cx="7467600" cy="3484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591299"/>
            <a:ext cx="3124200" cy="3097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97836C-DF49-1820-009C-8BD275954223}"/>
              </a:ext>
            </a:extLst>
          </p:cNvPr>
          <p:cNvSpPr txBox="1"/>
          <p:nvPr/>
        </p:nvSpPr>
        <p:spPr>
          <a:xfrm>
            <a:off x="304800" y="114300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split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6D398E-979B-035D-19D1-8AF18337BC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866900"/>
            <a:ext cx="11154355" cy="2895600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2743200" y="2628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572000" y="2944837"/>
            <a:ext cx="282042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8620" y="2640037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경우에 따라서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나올수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다룬다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0" y="5840437"/>
            <a:ext cx="11782253" cy="3208313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379100" y="4846565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7215992"/>
            <a:ext cx="5943600" cy="8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F844-BBD3-6AFB-465C-8F3EAE15943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equals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DABAFE-7B0D-8856-A711-EFE68BDB756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838200" y="1111011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사용해보자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 RRN  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505700"/>
            <a:ext cx="6254969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9906000" cy="6583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2AD44-D844-B563-FF56-552427646AA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3B7E5-7F39-FA7D-6474-4F0BE34BAB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2" y="1790700"/>
            <a:ext cx="648372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3162300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쓰기 위해선 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선언해야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3762464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790700"/>
            <a:ext cx="161544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F0548-634E-4093-D570-F1C2F6CE2F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80270F-8DC7-18E6-61E6-A9755211F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04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95712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162312"/>
            <a:ext cx="6273779" cy="5705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AFB792-5C7A-3697-3B54-B061C83EA42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0601E-E96B-B795-2943-78DA2411AAD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608236"/>
            <a:ext cx="6105525" cy="5083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2515969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주민번호에서 성별 부분만 잘라낸다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60698" y="2781299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3888"/>
          <a:stretch/>
        </p:blipFill>
        <p:spPr>
          <a:xfrm>
            <a:off x="762000" y="7236900"/>
            <a:ext cx="15423488" cy="182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399" y="3631197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남자인경우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922497" y="3896527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4776784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그외는 모두 여자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93698" y="5042114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93698" y="5968482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 성별을 메서드 밖으로 반환한다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05796" y="6233812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85856" y="9379499"/>
            <a:ext cx="1480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성별을 출력할때 만들어 놓은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01290" y="8572502"/>
            <a:ext cx="484238" cy="63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637139"/>
            <a:ext cx="16764000" cy="853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5B127-C341-157C-280E-8CC485BFFBB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7E54FA-4D1A-1A12-121B-0ACCB5CEF0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3543300"/>
            <a:ext cx="5334000" cy="3602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25526"/>
            <a:ext cx="5132466" cy="349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80391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경우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좀더 간결하다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2751394"/>
            <a:ext cx="15163800" cy="665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3E72E-9E92-FB7C-50A7-0D29E0D0CC7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10398C-3F76-9F1E-D547-4E974797F05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82858"/>
            <a:ext cx="1752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     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몇세기인지를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파악해야 정확한 나이 계산이 가능하다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3886731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현재의 년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3849858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879058"/>
            <a:ext cx="10403797" cy="129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141987"/>
            <a:ext cx="8577177" cy="282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63493-F836-DEEE-6833-99780A1DDF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FA0F17-E0D2-5AEF-EA12-96176A1B2F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42022"/>
            <a:ext cx="10972800" cy="89700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061562" y="800100"/>
            <a:ext cx="11502037" cy="921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B86CD-306F-6D8B-1BA0-7B4EE0BC19D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805682-2688-9C26-EF61-4248AAD2763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9329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D85CA-7E73-262A-5EC2-00CFFC3C9E8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변수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D7B051-E2C5-5BB1-D9BC-D5E45011107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8EF6E-B6DF-E5B2-A412-6C7F4D98954A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사용하여 멤버변수 영역에 선언한다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 때 메모리에 올라간다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이전단계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객체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객체들끼리 공유하는 변수이다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543800" cy="6310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73084" y="3314700"/>
            <a:ext cx="321331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74" y="419100"/>
            <a:ext cx="9207926" cy="30778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781300"/>
            <a:ext cx="6096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942" y="5699912"/>
            <a:ext cx="7709116" cy="424418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00700" y="3676332"/>
            <a:ext cx="6057900" cy="3676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7992581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771900"/>
            <a:ext cx="3958872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867400" y="5905500"/>
            <a:ext cx="16764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0300" y="8496300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접근해도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권장안함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0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5219700"/>
            <a:ext cx="2438400" cy="456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3" y="3231296"/>
            <a:ext cx="4297832" cy="2979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467100"/>
            <a:ext cx="7351346" cy="655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BC990-6F73-B67C-A0D6-089D4B83B98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718AF9-E7DB-79BF-728E-08A850844EF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391400" y="43870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47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3314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286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483441" y="4590272"/>
            <a:ext cx="320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int b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17145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19177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45339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47371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7346097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754929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448800" y="952500"/>
            <a:ext cx="5029200" cy="34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5022" y="3682925"/>
            <a:ext cx="3751489" cy="126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5559211"/>
            <a:ext cx="4495801" cy="104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2" y="2095500"/>
            <a:ext cx="5439470" cy="37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75079"/>
              </p:ext>
            </p:extLst>
          </p:nvPr>
        </p:nvGraphicFramePr>
        <p:xfrm>
          <a:off x="4572000" y="2705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6743700"/>
            <a:ext cx="124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정보들이 각메모리 영역에 나누어서 관리된다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6FC90-EA69-48A9-2CD3-E79894B074B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메모리 구조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DA941F-D9EC-2B50-E891-56D59D6AB4F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600" y="114300"/>
            <a:ext cx="13335000" cy="26670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190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0600" y="27813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2857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0600" y="64389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6515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힙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24" y="1077355"/>
            <a:ext cx="7862876" cy="12134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28002"/>
            <a:ext cx="2519374" cy="938897"/>
          </a:xfrm>
          <a:prstGeom prst="rect">
            <a:avLst/>
          </a:prstGeom>
        </p:spPr>
      </p:pic>
      <p:pic>
        <p:nvPicPr>
          <p:cNvPr id="2050" name="Picture 2" descr="그리기 쉬운 남자 캐릭터 그림 그리기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7419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신짱구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6972300"/>
            <a:ext cx="24669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710" y="6515100"/>
            <a:ext cx="2792290" cy="704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7400" y="6554569"/>
            <a:ext cx="3702971" cy="722531"/>
          </a:xfrm>
          <a:prstGeom prst="rect">
            <a:avLst/>
          </a:prstGeom>
        </p:spPr>
      </p:pic>
      <p:pic>
        <p:nvPicPr>
          <p:cNvPr id="2058" name="Picture 10" descr="4. 배우 류준열의 스폰지밥 &lt; 유슬기의 스타의 사소한 습관 &lt; 토프 &lt; 온라인 &lt; 기사본문 - 톱클래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55" y="7177032"/>
            <a:ext cx="3273425" cy="27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63803" y="1349328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505200" y="474833"/>
            <a:ext cx="1486278" cy="384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471" y="989989"/>
            <a:ext cx="37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실행시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03710" y="6811911"/>
            <a:ext cx="1743495" cy="1263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29496" y="7390537"/>
            <a:ext cx="37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실행중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만들어 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9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3" y="875404"/>
            <a:ext cx="6620933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42404"/>
            <a:ext cx="6783977" cy="3124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73" y="5371204"/>
            <a:ext cx="1600200" cy="152489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97603"/>
              </p:ext>
            </p:extLst>
          </p:nvPr>
        </p:nvGraphicFramePr>
        <p:xfrm>
          <a:off x="9572805" y="904126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773205" y="1361326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39894" y="1361326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004127" y="1361326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1118"/>
              </p:ext>
            </p:extLst>
          </p:nvPr>
        </p:nvGraphicFramePr>
        <p:xfrm>
          <a:off x="7848600" y="2466504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303"/>
            <a:ext cx="6781800" cy="8620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E5DA4-2967-0F49-4E2C-FD0A531C866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스코프와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라이프사이클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B93947-0CA2-C64B-74D5-FDC547FCE73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5"/>
          <p:cNvGrpSpPr/>
          <p:nvPr/>
        </p:nvGrpSpPr>
        <p:grpSpPr>
          <a:xfrm>
            <a:off x="5826578" y="2678406"/>
            <a:ext cx="3753082" cy="785575"/>
            <a:chOff x="7305119" y="3255660"/>
            <a:chExt cx="3753082" cy="785575"/>
          </a:xfrm>
        </p:grpSpPr>
        <p:pic>
          <p:nvPicPr>
            <p:cNvPr id="17" name="Object 5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177546" y="2678406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6096131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5200" y="8448814"/>
            <a:ext cx="3829657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7844" y="84488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6267009"/>
            <a:ext cx="2626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387261" y="8699557"/>
            <a:ext cx="427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15800" y="8622006"/>
            <a:ext cx="343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5520" y="6086614"/>
            <a:ext cx="3393622" cy="1114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0" y="6337357"/>
            <a:ext cx="300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  <a:stCxn id="19" idx="2"/>
            <a:endCxn id="58" idx="0"/>
          </p:cNvCxnSpPr>
          <p:nvPr/>
        </p:nvCxnSpPr>
        <p:spPr>
          <a:xfrm flipH="1">
            <a:off x="9090029" y="7200900"/>
            <a:ext cx="2272302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9" idx="2"/>
            <a:endCxn id="59" idx="0"/>
          </p:cNvCxnSpPr>
          <p:nvPr/>
        </p:nvCxnSpPr>
        <p:spPr>
          <a:xfrm>
            <a:off x="11362331" y="7200900"/>
            <a:ext cx="2132324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57" idx="0"/>
          </p:cNvCxnSpPr>
          <p:nvPr/>
        </p:nvCxnSpPr>
        <p:spPr>
          <a:xfrm flipH="1">
            <a:off x="4516211" y="3463981"/>
            <a:ext cx="3186908" cy="26321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2"/>
            <a:endCxn id="19" idx="0"/>
          </p:cNvCxnSpPr>
          <p:nvPr/>
        </p:nvCxnSpPr>
        <p:spPr>
          <a:xfrm>
            <a:off x="7703119" y="3463981"/>
            <a:ext cx="3659212" cy="262263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B664F7-4769-5C31-F47A-40564445C3F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 종류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94D4F-C769-DA1C-5022-FDCA6E5DA5D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86125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830775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의미와 맞지 않는 사용법이다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9666126" cy="65604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6293704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26" y="1759804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26" y="3672007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1554326" y="3909058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FB0E-4AC7-D1A2-D3E8-80368AEA04D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1F05B9-1323-66CA-B8FD-22B25FB7AA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"/>
            <a:ext cx="7366992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3815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이전부터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53472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5042485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멤버변수는 아직 생성 안되었을수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5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716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8205018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6000" y="6544027"/>
            <a:ext cx="754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78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77903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293524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48043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2064924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826924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220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804838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9699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6137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81443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5761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32386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4019067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7225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417724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1797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874924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4237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7094124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90753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8715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5325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3287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0413A-83A7-68BD-7614-3FE87C0C6647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089EC-A6B0-76AA-4F79-E529CE6A5E7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0064"/>
            <a:ext cx="8509946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254664"/>
            <a:ext cx="8464089" cy="647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114" y="7729734"/>
            <a:ext cx="2919046" cy="2429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CFA6B-896F-8EE0-BE97-CB87DF6D597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참조형 타입의 매개변수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91CE99-4491-C880-B87C-C724ADEC5C8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43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리턴의 라이프사이클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533400" y="14859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4000500"/>
            <a:ext cx="76454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887372"/>
            <a:ext cx="7665379" cy="3999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F2F30-02E6-4C77-F025-5E4C762275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29D70D-4A0D-6675-0E53-7406FFEFAF5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704947"/>
            <a:ext cx="7839109" cy="95439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1943100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399" y="1638300"/>
            <a:ext cx="627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91200" y="3009900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599" y="2705100"/>
            <a:ext cx="665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3848100"/>
            <a:ext cx="1529582" cy="2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4999" y="3545154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4864714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399" y="4559914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6515100"/>
            <a:ext cx="1981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599" y="6906902"/>
            <a:ext cx="381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59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515100"/>
            <a:ext cx="16795992" cy="2514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3349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2213" y="291310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선언과 동시에 초기화 하였기에 객체 생성시 기본값이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D2965-837B-DCF1-A07A-AFFE44C4A1A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812423-2B86-C454-3D60-F6523A4F2F6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0690"/>
              </p:ext>
            </p:extLst>
          </p:nvPr>
        </p:nvGraphicFramePr>
        <p:xfrm>
          <a:off x="10363200" y="36804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22636"/>
            <a:ext cx="7772400" cy="4058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04765"/>
            <a:ext cx="7772400" cy="2367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2BE20-24BF-B938-0872-6CFB72DD860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685E03-672A-17EC-A089-709C0E55C4B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3169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52900"/>
            <a:ext cx="4953000" cy="550600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5527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만들어야 모든 객체들이 공유해서 쓰는값이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41529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인스턴스메서드는 제한없이 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 둘다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클래스메서드로 만들어도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9890E-A429-D70B-8FC5-21D4B14478A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51E93B-A398-6A56-B3DA-66358A261B6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685800" y="12496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9748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702401"/>
            <a:ext cx="6314070" cy="1902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EE76B-C409-EA79-CCAE-314BB2676F7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DFD86F-6D71-FE5A-3143-978FE036981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0058400" cy="37665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63000" y="2446466"/>
            <a:ext cx="762000" cy="13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25733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공격대상이 되는 객체를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93434" y="4686300"/>
            <a:ext cx="754966" cy="109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7007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공격대상의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066800" y="1555519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8015F-2DDB-2EC5-E0A9-3B0EE0D5B3A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287DBF-59BF-D53D-9A34-4F935A6B1B6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32" y="6169182"/>
            <a:ext cx="7680547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378654" y="1063782"/>
            <a:ext cx="17909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추가하자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posision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(Marine target)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Math.sqrt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Math.pow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(2,3) -&gt; 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5981700"/>
            <a:ext cx="7315200" cy="4202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7886700"/>
            <a:ext cx="9032057" cy="1869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756487-67BE-61F7-5992-1731021CE68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B60EFE-7060-2E87-307B-7B071A586B6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89731"/>
            <a:ext cx="10972800" cy="3453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005063"/>
            <a:ext cx="12766157" cy="51676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626243" y="1289730"/>
            <a:ext cx="12766157" cy="8817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CD046-82FE-F8BD-F241-D18FFF7CD3E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41D49E-7607-D7BF-C22F-015931790E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10753"/>
            <a:ext cx="8942192" cy="6838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6400" y="1240421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범위 내에서 생성된 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생성되며 메서드 영역이 끝나면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스택 영역에 저장된다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620000" y="7356022"/>
            <a:ext cx="762000" cy="121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5694" y="8573861"/>
            <a:ext cx="9777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6648136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5468153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78F0-81CF-EB57-C07D-1DE66F1CB9E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지역변수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BE4604-7590-DC9B-E081-1BC2909A452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7867"/>
            <a:ext cx="8686800" cy="84271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5435532"/>
            <a:ext cx="1295400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51117" y="5245032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32660" y="5245032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내에서 생성된 지역변수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영역을 벗어나면 사라진다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2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31"/>
            <a:ext cx="7644701" cy="886313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5372100"/>
            <a:ext cx="1676400" cy="1947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65457" y="4686300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319323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내에서 생성되었고 범위를 벗어나면 사라진다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27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28700"/>
            <a:ext cx="6810375" cy="68983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27813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848600" y="5676900"/>
            <a:ext cx="9144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32735" y="5344061"/>
            <a:ext cx="732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역시 지역변수이므로 범위를 벗어나서 사용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6763" y="6667500"/>
            <a:ext cx="686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21538</TotalTime>
  <Words>1073</Words>
  <Application>Microsoft Office PowerPoint</Application>
  <PresentationFormat>사용자 지정</PresentationFormat>
  <Paragraphs>223</Paragraphs>
  <Slides>57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1023</cp:revision>
  <cp:lastPrinted>2023-04-15T04:29:05Z</cp:lastPrinted>
  <dcterms:created xsi:type="dcterms:W3CDTF">2022-10-23T12:09:39Z</dcterms:created>
  <dcterms:modified xsi:type="dcterms:W3CDTF">2024-03-20T03:04:52Z</dcterms:modified>
</cp:coreProperties>
</file>