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7" r:id="rId2"/>
    <p:sldId id="258" r:id="rId3"/>
    <p:sldId id="259" r:id="rId4"/>
    <p:sldId id="530" r:id="rId5"/>
    <p:sldId id="525" r:id="rId6"/>
    <p:sldId id="532" r:id="rId7"/>
    <p:sldId id="529" r:id="rId8"/>
    <p:sldId id="527" r:id="rId9"/>
    <p:sldId id="528" r:id="rId10"/>
    <p:sldId id="526" r:id="rId11"/>
    <p:sldId id="578" r:id="rId12"/>
    <p:sldId id="531" r:id="rId13"/>
    <p:sldId id="572" r:id="rId14"/>
    <p:sldId id="569" r:id="rId15"/>
    <p:sldId id="533" r:id="rId16"/>
    <p:sldId id="534" r:id="rId17"/>
    <p:sldId id="535" r:id="rId18"/>
    <p:sldId id="588" r:id="rId19"/>
    <p:sldId id="570" r:id="rId20"/>
    <p:sldId id="571" r:id="rId21"/>
    <p:sldId id="567" r:id="rId22"/>
    <p:sldId id="281" r:id="rId23"/>
    <p:sldId id="574" r:id="rId24"/>
    <p:sldId id="577" r:id="rId25"/>
    <p:sldId id="590" r:id="rId26"/>
    <p:sldId id="575" r:id="rId27"/>
    <p:sldId id="576" r:id="rId28"/>
    <p:sldId id="537" r:id="rId29"/>
    <p:sldId id="541" r:id="rId30"/>
    <p:sldId id="543" r:id="rId31"/>
    <p:sldId id="551" r:id="rId32"/>
    <p:sldId id="540" r:id="rId33"/>
    <p:sldId id="542" r:id="rId34"/>
    <p:sldId id="550" r:id="rId35"/>
    <p:sldId id="552" r:id="rId36"/>
    <p:sldId id="539" r:id="rId37"/>
    <p:sldId id="544" r:id="rId38"/>
    <p:sldId id="564" r:id="rId39"/>
    <p:sldId id="565" r:id="rId40"/>
    <p:sldId id="566" r:id="rId41"/>
    <p:sldId id="547" r:id="rId42"/>
    <p:sldId id="548" r:id="rId43"/>
    <p:sldId id="583" r:id="rId44"/>
    <p:sldId id="584" r:id="rId45"/>
    <p:sldId id="374" r:id="rId46"/>
    <p:sldId id="546" r:id="rId47"/>
    <p:sldId id="554" r:id="rId48"/>
    <p:sldId id="555" r:id="rId49"/>
    <p:sldId id="556" r:id="rId50"/>
    <p:sldId id="557" r:id="rId51"/>
    <p:sldId id="558" r:id="rId52"/>
    <p:sldId id="549" r:id="rId53"/>
    <p:sldId id="559" r:id="rId54"/>
    <p:sldId id="560" r:id="rId55"/>
    <p:sldId id="562" r:id="rId56"/>
    <p:sldId id="561" r:id="rId57"/>
    <p:sldId id="553" r:id="rId58"/>
    <p:sldId id="589" r:id="rId59"/>
    <p:sldId id="580" r:id="rId60"/>
    <p:sldId id="585" r:id="rId61"/>
    <p:sldId id="581" r:id="rId62"/>
    <p:sldId id="586" r:id="rId63"/>
    <p:sldId id="587" r:id="rId64"/>
    <p:sldId id="563" r:id="rId65"/>
    <p:sldId id="582" r:id="rId66"/>
    <p:sldId id="275" r:id="rId67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80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2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9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9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37.png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34.png"/><Relationship Id="rId7" Type="http://schemas.openxmlformats.org/officeDocument/2006/relationships/image" Target="../media/image115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1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8.png"/><Relationship Id="rId4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61.png"/><Relationship Id="rId7" Type="http://schemas.openxmlformats.org/officeDocument/2006/relationships/image" Target="../media/image166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10" Type="http://schemas.microsoft.com/office/2007/relationships/hdphoto" Target="../media/hdphoto5.wdp"/><Relationship Id="rId4" Type="http://schemas.openxmlformats.org/officeDocument/2006/relationships/image" Target="../media/image163.png"/><Relationship Id="rId9" Type="http://schemas.openxmlformats.org/officeDocument/2006/relationships/image" Target="../media/image16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9.png"/><Relationship Id="rId7" Type="http://schemas.openxmlformats.org/officeDocument/2006/relationships/image" Target="../media/image170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12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3.png"/><Relationship Id="rId5" Type="http://schemas.openxmlformats.org/officeDocument/2006/relationships/image" Target="../media/image41.png"/><Relationship Id="rId15" Type="http://schemas.openxmlformats.org/officeDocument/2006/relationships/hyperlink" Target="https://www.youtube.com/watch?v=KTKIdhhHmBw&amp;feature=youtu.be" TargetMode="External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5349EC00-55D4-A2A3-625B-D0BC163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16CAD0-9453-E46F-22E1-4C17A785BF58}"/>
              </a:ext>
            </a:extLst>
          </p:cNvPr>
          <p:cNvSpPr txBox="1"/>
          <p:nvPr/>
        </p:nvSpPr>
        <p:spPr>
          <a:xfrm>
            <a:off x="3048000" y="12573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23">
            <a:extLst>
              <a:ext uri="{FF2B5EF4-FFF2-40B4-BE49-F238E27FC236}">
                <a16:creationId xmlns:a16="http://schemas.microsoft.com/office/drawing/2014/main" xmlns="" id="{25922995-7C90-A2A0-B277-9D20599DAC8C}"/>
              </a:ext>
            </a:extLst>
          </p:cNvPr>
          <p:cNvGrpSpPr/>
          <p:nvPr/>
        </p:nvGrpSpPr>
        <p:grpSpPr>
          <a:xfrm>
            <a:off x="8305800" y="4556493"/>
            <a:ext cx="720996" cy="587007"/>
            <a:chOff x="8458025" y="4783042"/>
            <a:chExt cx="720996" cy="587007"/>
          </a:xfrm>
        </p:grpSpPr>
        <p:grpSp>
          <p:nvGrpSpPr>
            <p:cNvPr id="7" name="그룹 1024">
              <a:extLst>
                <a:ext uri="{FF2B5EF4-FFF2-40B4-BE49-F238E27FC236}">
                  <a16:creationId xmlns:a16="http://schemas.microsoft.com/office/drawing/2014/main" xmlns="" id="{1C864C9B-D35F-49DE-20AE-AAA52F3C897B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12" name="Object 73">
                <a:extLst>
                  <a:ext uri="{FF2B5EF4-FFF2-40B4-BE49-F238E27FC236}">
                    <a16:creationId xmlns:a16="http://schemas.microsoft.com/office/drawing/2014/main" xmlns="" id="{DAF19786-B4F3-6B59-E087-9445B4BD8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25">
              <a:extLst>
                <a:ext uri="{FF2B5EF4-FFF2-40B4-BE49-F238E27FC236}">
                  <a16:creationId xmlns:a16="http://schemas.microsoft.com/office/drawing/2014/main" xmlns="" id="{2CAA926C-56A0-F21C-893B-EC3C4EB24533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11" name="Object 76">
                <a:extLst>
                  <a:ext uri="{FF2B5EF4-FFF2-40B4-BE49-F238E27FC236}">
                    <a16:creationId xmlns:a16="http://schemas.microsoft.com/office/drawing/2014/main" xmlns="" id="{6B906307-B3BF-FDDE-D70B-CFB78A713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26">
              <a:extLst>
                <a:ext uri="{FF2B5EF4-FFF2-40B4-BE49-F238E27FC236}">
                  <a16:creationId xmlns:a16="http://schemas.microsoft.com/office/drawing/2014/main" xmlns="" id="{F63608E4-E0A7-F2E7-73C7-D8B0243DD635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10" name="Object 79">
                <a:extLst>
                  <a:ext uri="{FF2B5EF4-FFF2-40B4-BE49-F238E27FC236}">
                    <a16:creationId xmlns:a16="http://schemas.microsoft.com/office/drawing/2014/main" xmlns="" id="{21647FB7-2C7A-9793-46A0-ADFCF1830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xmlns="" id="{6E4B4F43-31DF-4CBA-8527-1C87B35C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247900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31CAA11-625D-884F-94CC-6654A5C13F00}"/>
              </a:ext>
            </a:extLst>
          </p:cNvPr>
          <p:cNvSpPr txBox="1"/>
          <p:nvPr/>
        </p:nvSpPr>
        <p:spPr>
          <a:xfrm>
            <a:off x="11353800" y="11049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716CAD0-9453-E46F-22E1-4C17A785BF58}"/>
              </a:ext>
            </a:extLst>
          </p:cNvPr>
          <p:cNvSpPr txBox="1"/>
          <p:nvPr/>
        </p:nvSpPr>
        <p:spPr>
          <a:xfrm>
            <a:off x="7286197" y="2933700"/>
            <a:ext cx="4067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4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이썬 코딩 도장: 34.1 클래스와 메서드 만들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23900"/>
            <a:ext cx="11074398" cy="830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2" y="2352675"/>
            <a:ext cx="1419225" cy="1647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2" y="4705350"/>
            <a:ext cx="1419225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2" y="7153275"/>
            <a:ext cx="1419225" cy="16478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972800" y="2495550"/>
            <a:ext cx="4546602" cy="971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972800" y="5162550"/>
            <a:ext cx="4546602" cy="266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972800" y="7258050"/>
            <a:ext cx="4546602" cy="185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81EA334-B1AD-2028-A3D8-FA8B4093DA7C}"/>
              </a:ext>
            </a:extLst>
          </p:cNvPr>
          <p:cNvSpPr txBox="1"/>
          <p:nvPr/>
        </p:nvSpPr>
        <p:spPr>
          <a:xfrm>
            <a:off x="15676564" y="1588420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유저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81EA334-B1AD-2028-A3D8-FA8B4093DA7C}"/>
              </a:ext>
            </a:extLst>
          </p:cNvPr>
          <p:cNvSpPr txBox="1"/>
          <p:nvPr/>
        </p:nvSpPr>
        <p:spPr>
          <a:xfrm>
            <a:off x="15676564" y="3905250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유저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81EA334-B1AD-2028-A3D8-FA8B4093DA7C}"/>
              </a:ext>
            </a:extLst>
          </p:cNvPr>
          <p:cNvSpPr txBox="1"/>
          <p:nvPr/>
        </p:nvSpPr>
        <p:spPr>
          <a:xfrm>
            <a:off x="15565269" y="641104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유저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3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1CAA11-625D-884F-94CC-6654A5C13F00}"/>
              </a:ext>
            </a:extLst>
          </p:cNvPr>
          <p:cNvSpPr txBox="1"/>
          <p:nvPr/>
        </p:nvSpPr>
        <p:spPr>
          <a:xfrm>
            <a:off x="14020800" y="639781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731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2208629" y="5324614"/>
            <a:ext cx="4420771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362200" y="5600700"/>
            <a:ext cx="404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크기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전원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0" y="557784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524000" y="7534414"/>
            <a:ext cx="6097171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676400" y="7835325"/>
            <a:ext cx="5832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켜기</a:t>
            </a:r>
            <a:r>
              <a:rPr lang="en-US" altLang="ko-KR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끄기 </a:t>
            </a:r>
            <a:r>
              <a:rPr lang="en-US" altLang="ko-KR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볼륨높이기</a:t>
            </a:r>
            <a:r>
              <a:rPr lang="en-US" altLang="ko-KR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 낮추기</a:t>
            </a:r>
            <a:endParaRPr lang="ko-KR" altLang="en-US" sz="2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0" y="76868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2052" name="Picture 4" descr="https://search.pstatic.net/common/?src=http%3A%2F%2Fshop1.phinf.naver.net%2F20230112_223%2F1673489706390dQXy0_JPEG%2F74625549098797239_1239984946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"/>
            <a:ext cx="4495800" cy="41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114299"/>
            <a:ext cx="4724400" cy="1005956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19600" y="1261227"/>
            <a:ext cx="4006867" cy="4063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51333" y="3140539"/>
            <a:ext cx="4044967" cy="4359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715500" y="3740703"/>
            <a:ext cx="2554964" cy="412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115800" y="314053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밖에 만들어진 변수는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어디서든 사용할수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805768" y="4414178"/>
            <a:ext cx="2464696" cy="1338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2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"/>
            <a:ext cx="4724400" cy="100595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257300"/>
            <a:ext cx="10514097" cy="56499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205003" y="1485900"/>
            <a:ext cx="171039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829800" y="24003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562600" y="7450059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지금까지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사용하고 있었다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안하고 썻을뿐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4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794" y="6448425"/>
            <a:ext cx="5343525" cy="2809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65" y="114300"/>
            <a:ext cx="5305335" cy="58667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66700"/>
            <a:ext cx="3824300" cy="318691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048000" y="647701"/>
            <a:ext cx="46482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05130" y="2171700"/>
            <a:ext cx="1742870" cy="533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977075" y="243302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선언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269837" y="7741606"/>
            <a:ext cx="381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생성후 사용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5" y="5866789"/>
            <a:ext cx="3824300" cy="318691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81400" y="6663920"/>
            <a:ext cx="4267200" cy="873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838530" y="6435319"/>
            <a:ext cx="1742870" cy="533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8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14400" y="411659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객체의 생성과정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03143"/>
              </p:ext>
            </p:extLst>
          </p:nvPr>
        </p:nvGraphicFramePr>
        <p:xfrm>
          <a:off x="14020800" y="3260645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8077200" y="302773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372600" y="2130083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585804" y="323093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661017" y="25148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1142335" y="2868746"/>
            <a:ext cx="3518682" cy="71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5849600" y="38481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“RED”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7" y="1717972"/>
            <a:ext cx="6105629" cy="5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12170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객체들은 서로 다른 메모리 영역을 가지고 있는다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5" y="876300"/>
            <a:ext cx="5416389" cy="5105400"/>
          </a:xfrm>
          <a:prstGeom prst="rect">
            <a:avLst/>
          </a:prstGeom>
        </p:spPr>
      </p:pic>
      <p:graphicFrame>
        <p:nvGraphicFramePr>
          <p:cNvPr id="7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44195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30860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19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2902576" y="5542045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2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9135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참조변수들 끼리 값을 교환할수 있다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0476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753154" y="1028643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6">
            <a:extLst>
              <a:ext uri="{FF2B5EF4-FFF2-40B4-BE49-F238E27FC236}">
                <a16:creationId xmlns:a16="http://schemas.microsoft.com/office/drawing/2014/main" xmlns="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25543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898692"/>
                  </a:ext>
                </a:extLst>
              </a:tr>
            </a:tbl>
          </a:graphicData>
        </a:graphic>
      </p:graphicFrame>
      <p:grpSp>
        <p:nvGrpSpPr>
          <p:cNvPr id="14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1998737" y="411996"/>
            <a:ext cx="3046932" cy="600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16137"/>
            <a:ext cx="5486400" cy="590641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16745" y="5930092"/>
            <a:ext cx="2359855" cy="49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14467449" y="6235194"/>
            <a:ext cx="3549418" cy="3159662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80" y="1409700"/>
            <a:ext cx="7256520" cy="60031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609600" y="495300"/>
            <a:ext cx="5234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클래스간의 호출구조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22849"/>
            <a:ext cx="6595462" cy="7620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705600" y="952500"/>
            <a:ext cx="3810000" cy="2133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38200" y="8610014"/>
            <a:ext cx="169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클래스를 객체화 하여 사용하지 않으면 그냥 설계도인 상태 이므로 실행되지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167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33500"/>
            <a:ext cx="14859000" cy="8460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762000" y="3429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추가하기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4305300"/>
            <a:ext cx="3657600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105400" y="640937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하나당 클래스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61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9906000" y="1530396"/>
            <a:ext cx="6870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Part06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838200" y="342900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클래스 추가하기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67345"/>
            <a:ext cx="8519604" cy="2347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38200" y="1638300"/>
            <a:ext cx="967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 우클릭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new -&gt; Class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1374352"/>
            <a:ext cx="7086600" cy="823612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9753600" y="4457700"/>
            <a:ext cx="19050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658600" y="4076700"/>
            <a:ext cx="1447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562600" y="581625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클래스이름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첫글자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대문자 권장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658600" y="6793643"/>
            <a:ext cx="609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9563100" y="6984143"/>
            <a:ext cx="19050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0600" y="8222476"/>
            <a:ext cx="112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엔트리포인트를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일경우에만 체크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62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066800" y="981052"/>
            <a:ext cx="1493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아래의 정보를 참고하여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객체를 생성하여 채널 값을 변경해보자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TV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channal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4700"/>
            <a:ext cx="11049426" cy="6400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t="32143" r="1383" b="54762"/>
          <a:stretch/>
        </p:blipFill>
        <p:spPr>
          <a:xfrm>
            <a:off x="609600" y="5524500"/>
            <a:ext cx="10896601" cy="8382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-1" t="59524" r="-685" b="32143"/>
          <a:stretch/>
        </p:blipFill>
        <p:spPr>
          <a:xfrm>
            <a:off x="457201" y="7124700"/>
            <a:ext cx="11125200" cy="533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999" y="3314700"/>
            <a:ext cx="538794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2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85900"/>
            <a:ext cx="6858000" cy="80646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324600" y="5937950"/>
            <a:ext cx="1295400" cy="1186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905000" y="4979802"/>
            <a:ext cx="4419600" cy="1916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747803" y="72771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객체에서 기능을 담당한다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345" y="1485900"/>
            <a:ext cx="7877760" cy="34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01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547837"/>
            <a:ext cx="8305800" cy="469458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67059"/>
            <a:ext cx="6477000" cy="3267502"/>
          </a:xfrm>
          <a:prstGeom prst="rect">
            <a:avLst/>
          </a:prstGeom>
        </p:spPr>
      </p:pic>
      <p:pic>
        <p:nvPicPr>
          <p:cNvPr id="4" name="_x215505520" descr="EMB0000365c1c4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00" y="2171700"/>
            <a:ext cx="4544939" cy="42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3238500"/>
            <a:ext cx="609600" cy="47750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533900" y="3238500"/>
            <a:ext cx="1104900" cy="4775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800100" y="421027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239000" y="802250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사용시 매개변수를 넘겨준다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438400" y="3696794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값을 되돌려준다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746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020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838200" y="1104900"/>
            <a:ext cx="1268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직접 변수값을 변경하면 안되는가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149" y="2798690"/>
            <a:ext cx="8180251" cy="35640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" y="2710749"/>
            <a:ext cx="7877760" cy="3493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8228229" y="4042201"/>
            <a:ext cx="165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126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3352800" y="419100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재사용성 및 가독성이 좋아진다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7" y="1562100"/>
            <a:ext cx="5812786" cy="3657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7" y="5372099"/>
            <a:ext cx="4963793" cy="39177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1562100"/>
            <a:ext cx="7531650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40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14" y="1551551"/>
            <a:ext cx="9709004" cy="625894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514454" y="1402631"/>
            <a:ext cx="1034958" cy="1683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026873" y="3151003"/>
            <a:ext cx="117352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173450" y="840317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반환되는 데이터의 타입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23532" y="2438400"/>
            <a:ext cx="1197907" cy="741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539664" y="2178595"/>
            <a:ext cx="299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505200" y="3162300"/>
            <a:ext cx="137506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690692" y="1988988"/>
            <a:ext cx="958068" cy="948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702024" y="1402631"/>
            <a:ext cx="6061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사용할수 있는 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161561" y="3072617"/>
            <a:ext cx="4529131" cy="697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657600" y="4511132"/>
            <a:ext cx="6172200" cy="93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9829800" y="4867072"/>
            <a:ext cx="551673" cy="112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381473" y="4543906"/>
            <a:ext cx="639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실행되는 코드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657600" y="5944970"/>
            <a:ext cx="5181600" cy="93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839200" y="6406608"/>
            <a:ext cx="1676400" cy="184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645242" y="6406608"/>
            <a:ext cx="703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호출한쪽에 되돌려줄 값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042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선언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4876800" cy="678342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12554" y="630961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121754" y="606971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8400" y="5848923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클래스의 범위 안에 선언되어야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1724122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52708" y="1724121"/>
            <a:ext cx="170009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931754" y="1255106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범위가 아니면 선언 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27" y="1478697"/>
            <a:ext cx="5017105" cy="259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2667000" y="647700"/>
            <a:ext cx="1447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파라미터 타입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갯수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308803" y="1380365"/>
            <a:ext cx="35052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2667000" y="8145840"/>
            <a:ext cx="1280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안에 시그니처가 동일한 메서드를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선언할수 없다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7239000" y="5939716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520" y="4428649"/>
            <a:ext cx="4362880" cy="35734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85DFD94-7DEB-7BA9-EEDC-E6113A99C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8027" y="4366153"/>
            <a:ext cx="34861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800D7CB-7243-2BE7-E09F-3CE8B142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699"/>
            <a:ext cx="4648200" cy="6790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4133906-7502-9BC0-F6CB-B924688D157A}"/>
              </a:ext>
            </a:extLst>
          </p:cNvPr>
          <p:cNvSpPr txBox="1"/>
          <p:nvPr/>
        </p:nvSpPr>
        <p:spPr>
          <a:xfrm>
            <a:off x="1752600" y="7200900"/>
            <a:ext cx="1554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다르면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동일해도 별개이므로 상관없다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97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412" y="800100"/>
            <a:ext cx="7748588" cy="8347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47901"/>
            <a:ext cx="8276547" cy="4468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105400" y="5570031"/>
            <a:ext cx="575603" cy="1319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105400" y="4972886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400300" y="7044775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argument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258800" y="2269590"/>
            <a:ext cx="467666" cy="1858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3050550" y="1866900"/>
            <a:ext cx="272285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112326" y="4128026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parameter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754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5" y="3009900"/>
            <a:ext cx="4356296" cy="88739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12446" y="3326516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83754" y="3326515"/>
            <a:ext cx="850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162800" y="2857500"/>
            <a:ext cx="998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타입과 일치 혹은 자동타입캐스팅 되는 타입이여야한다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4224074"/>
            <a:ext cx="4975311" cy="59943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498246" y="4470113"/>
            <a:ext cx="2350354" cy="135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48600" y="4177725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개수가 일치해야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05" y="5150289"/>
            <a:ext cx="3505200" cy="107302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949505" y="5653534"/>
            <a:ext cx="2350354" cy="33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99859" y="5361146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되는 데이터는 안받아도 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571499"/>
            <a:ext cx="5385242" cy="22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73EA9AD5-652A-E633-4DF9-DE18E43E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86132"/>
            <a:ext cx="6998325" cy="592038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B454D3EE-79E4-3E9B-C0E9-E6F440C2E6D9}"/>
              </a:ext>
            </a:extLst>
          </p:cNvPr>
          <p:cNvCxnSpPr>
            <a:cxnSpLocks/>
          </p:cNvCxnSpPr>
          <p:nvPr/>
        </p:nvCxnSpPr>
        <p:spPr>
          <a:xfrm>
            <a:off x="5489919" y="4066952"/>
            <a:ext cx="256767" cy="3210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9102FF6-64E0-3A65-8A38-3CDE903E1B3D}"/>
              </a:ext>
            </a:extLst>
          </p:cNvPr>
          <p:cNvSpPr/>
          <p:nvPr/>
        </p:nvSpPr>
        <p:spPr>
          <a:xfrm>
            <a:off x="5034048" y="3582350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7F4EFA-3C95-00C7-9741-B85907CE299C}"/>
              </a:ext>
            </a:extLst>
          </p:cNvPr>
          <p:cNvSpPr txBox="1"/>
          <p:nvPr/>
        </p:nvSpPr>
        <p:spPr>
          <a:xfrm>
            <a:off x="381000" y="7357138"/>
            <a:ext cx="11493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에서는 객체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생성없이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사용한다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실행이 아닌 설계도를 만드는것이기때문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510504D-D75A-B25A-F54D-62EB885FF6BC}"/>
              </a:ext>
            </a:extLst>
          </p:cNvPr>
          <p:cNvSpPr txBox="1"/>
          <p:nvPr/>
        </p:nvSpPr>
        <p:spPr>
          <a:xfrm>
            <a:off x="990600" y="369665"/>
            <a:ext cx="1149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에서의 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83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5D682A7D-C013-47D5-B98C-04362410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94" y="80735"/>
            <a:ext cx="4222706" cy="891274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849FF84F-5E2E-13B0-C5F0-E0C2C521985E}"/>
              </a:ext>
            </a:extLst>
          </p:cNvPr>
          <p:cNvCxnSpPr>
            <a:cxnSpLocks/>
          </p:cNvCxnSpPr>
          <p:nvPr/>
        </p:nvCxnSpPr>
        <p:spPr>
          <a:xfrm flipH="1">
            <a:off x="4047670" y="3924300"/>
            <a:ext cx="676730" cy="5083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CBF0863-B701-91CD-9E69-D294D555B027}"/>
              </a:ext>
            </a:extLst>
          </p:cNvPr>
          <p:cNvSpPr/>
          <p:nvPr/>
        </p:nvSpPr>
        <p:spPr>
          <a:xfrm>
            <a:off x="4346057" y="3490319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2CA2684-25EE-0D78-9BC7-923D687A3B16}"/>
              </a:ext>
            </a:extLst>
          </p:cNvPr>
          <p:cNvSpPr txBox="1"/>
          <p:nvPr/>
        </p:nvSpPr>
        <p:spPr>
          <a:xfrm>
            <a:off x="165229" y="9008297"/>
            <a:ext cx="1309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다르므로 객체생성 없이 그냥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xmlns="" id="{2D9296B5-342D-0AD4-0D62-4ECA9D8945E1}"/>
              </a:ext>
            </a:extLst>
          </p:cNvPr>
          <p:cNvGrpSpPr/>
          <p:nvPr/>
        </p:nvGrpSpPr>
        <p:grpSpPr>
          <a:xfrm>
            <a:off x="7230900" y="3621314"/>
            <a:ext cx="1365186" cy="1076909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xmlns="" id="{5209375F-E531-2D26-89C2-D0D0F166204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xmlns="" id="{3253EA13-9867-F960-B461-0D31ED873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xmlns="" id="{20C6E498-D690-BF83-088D-DA5C5F9845F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xmlns="" id="{F97412D2-E4BC-9ED9-AC67-674C66CE7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xmlns="" id="{23C3A701-1BBC-7D96-7E2E-B65A0171F90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xmlns="" id="{00ABB164-581B-E3B7-55B9-28AAD0DD7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49E82C32-8C16-80B8-55ED-01DE21B59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954" y="2628900"/>
            <a:ext cx="6271692" cy="31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2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38300"/>
            <a:ext cx="5257800" cy="351428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95600" y="24003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35954" y="24003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15000" y="18669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리턴하는것이 없다면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34" y="5510593"/>
            <a:ext cx="5250766" cy="338583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267200" y="67437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07554" y="67437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086600" y="6274685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라도 특정라인에서 함수를 종료하고 싶을때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사용할수있다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8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100"/>
            <a:ext cx="5867400" cy="296716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550754" y="17907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959954" y="1562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239000" y="1333500"/>
            <a:ext cx="906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무조건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있어야 하는데 조건문 내부에만 있다면 컴파일 에러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83" y="3117527"/>
            <a:ext cx="4248210" cy="3074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117527"/>
            <a:ext cx="4038600" cy="30743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68" y="6303949"/>
            <a:ext cx="4024532" cy="199590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7658100"/>
            <a:ext cx="2807554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264754" y="7467346"/>
            <a:ext cx="9262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239000" y="73533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담지 않아도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2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12" y="1562100"/>
            <a:ext cx="5825515" cy="2971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69543" y="2739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5787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543800" y="23241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매개변수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769703"/>
            <a:ext cx="5840755" cy="30278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899514" y="598173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308714" y="574183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73771" y="5566217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 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96" y="4762500"/>
            <a:ext cx="3107511" cy="29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31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26297"/>
            <a:ext cx="5554520" cy="8558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90500"/>
            <a:ext cx="3810000" cy="222591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102743" y="3189377"/>
            <a:ext cx="2212457" cy="3325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511943" y="63859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315200" y="2527657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넘겨준 인수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지역변수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localx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서로 다른 메모리영역이다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0" y="190500"/>
            <a:ext cx="1830705" cy="1780319"/>
          </a:xfrm>
          <a:prstGeom prst="rect">
            <a:avLst/>
          </a:prstGeom>
        </p:spPr>
      </p:pic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7579178" y="7159095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8503687" y="6438900"/>
            <a:ext cx="109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7985291" y="735378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376" y="4076700"/>
            <a:ext cx="3913148" cy="23673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8334" y="4229100"/>
            <a:ext cx="1975266" cy="1747351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702"/>
              </p:ext>
            </p:extLst>
          </p:nvPr>
        </p:nvGraphicFramePr>
        <p:xfrm>
          <a:off x="14020800" y="670979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x </a:t>
                      </a:r>
                      <a:r>
                        <a:rPr lang="ko-KR" altLang="en-US"/>
                        <a:t>값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y</a:t>
                      </a:r>
                      <a:r>
                        <a:rPr lang="ko-KR" altLang="en-US"/>
                        <a:t>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0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7696200" y="8982214"/>
            <a:ext cx="3393622" cy="1114286"/>
            <a:chOff x="2803727" y="4828571"/>
            <a:chExt cx="3393622" cy="1114286"/>
          </a:xfrm>
        </p:grpSpPr>
        <p:pic>
          <p:nvPicPr>
            <p:cNvPr id="21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8153400" y="8262019"/>
            <a:ext cx="319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localPt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2176D31-35F7-8916-46FA-6095EFEC1E49}"/>
              </a:ext>
            </a:extLst>
          </p:cNvPr>
          <p:cNvSpPr txBox="1"/>
          <p:nvPr/>
        </p:nvSpPr>
        <p:spPr>
          <a:xfrm>
            <a:off x="8102313" y="917690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082061" y="7547009"/>
            <a:ext cx="4208349" cy="160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668000" y="7534700"/>
            <a:ext cx="3606669" cy="2144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/>
      <p:bldP spid="15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572000" y="4152900"/>
            <a:ext cx="9562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</a:t>
            </a:r>
            <a:r>
              <a:rPr lang="en-US" altLang="ko-KR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 </a:t>
            </a:r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실제로 존재하는것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097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12814"/>
            <a:ext cx="6248400" cy="6539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990600" y="1905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9" y="1484141"/>
            <a:ext cx="5151961" cy="2287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8" y="4000500"/>
            <a:ext cx="5614737" cy="2667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998676" y="5448300"/>
            <a:ext cx="4226789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2115800" y="3467100"/>
            <a:ext cx="990600" cy="243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20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85026BA-691B-4C6B-7FE4-C079A30ABF7D}"/>
              </a:ext>
            </a:extLst>
          </p:cNvPr>
          <p:cNvSpPr txBox="1"/>
          <p:nvPr/>
        </p:nvSpPr>
        <p:spPr>
          <a:xfrm>
            <a:off x="990600" y="4953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7B34894-D873-26C0-EBAE-9AB3C497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943100"/>
            <a:ext cx="4511791" cy="16764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675FF79A-CC06-55F6-0EA3-4BEE3D62798B}"/>
              </a:ext>
            </a:extLst>
          </p:cNvPr>
          <p:cNvGrpSpPr/>
          <p:nvPr/>
        </p:nvGrpSpPr>
        <p:grpSpPr>
          <a:xfrm>
            <a:off x="7162800" y="24877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3281A4DC-BBA0-8CBD-9EFD-FE6461B490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FE82FD63-28CE-1823-FF05-60E6DC99F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936DBA6D-D2E1-74F6-3F3D-F641987B8E7C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9016AA37-3384-54A6-5811-2F29A254C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CFF9506A-B157-5C3E-94A8-690B8E737F40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6E31A9ED-06CF-71F7-1C23-93DDEB6E1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AF844051-AEF1-D9BE-B040-F725EF659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1943100"/>
            <a:ext cx="6639798" cy="1371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E5E9906-31C5-B3CF-1652-AE7B06997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199" y="3924300"/>
            <a:ext cx="6372613" cy="17379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4D230BDC-9685-A6B9-0B73-5A689B8AF2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199" y="5829300"/>
            <a:ext cx="6372614" cy="17120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9BA489AA-5F58-89FC-C78B-73E8EE58E1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5484" y="7708360"/>
            <a:ext cx="5069115" cy="202386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26D066D3-DD05-BC85-E587-62C624651B60}"/>
              </a:ext>
            </a:extLst>
          </p:cNvPr>
          <p:cNvCxnSpPr>
            <a:cxnSpLocks/>
          </p:cNvCxnSpPr>
          <p:nvPr/>
        </p:nvCxnSpPr>
        <p:spPr>
          <a:xfrm>
            <a:off x="7162800" y="5205071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CFAD552-2193-DA33-3DA7-0F624E7D3246}"/>
              </a:ext>
            </a:extLst>
          </p:cNvPr>
          <p:cNvSpPr/>
          <p:nvPr/>
        </p:nvSpPr>
        <p:spPr>
          <a:xfrm>
            <a:off x="5483743" y="4965174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458A569-51FA-5919-3C87-7002835C20D6}"/>
              </a:ext>
            </a:extLst>
          </p:cNvPr>
          <p:cNvSpPr txBox="1"/>
          <p:nvPr/>
        </p:nvSpPr>
        <p:spPr>
          <a:xfrm>
            <a:off x="9448800" y="4789557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기본형은 배열로 생성시 초기화를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안해도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기본값이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9CB099DF-F76F-F806-55AB-58039A746071}"/>
              </a:ext>
            </a:extLst>
          </p:cNvPr>
          <p:cNvCxnSpPr>
            <a:cxnSpLocks/>
          </p:cNvCxnSpPr>
          <p:nvPr/>
        </p:nvCxnSpPr>
        <p:spPr>
          <a:xfrm>
            <a:off x="7391400" y="7159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A7AAD2F-31D1-08A9-91F4-43557D7E1E37}"/>
              </a:ext>
            </a:extLst>
          </p:cNvPr>
          <p:cNvSpPr/>
          <p:nvPr/>
        </p:nvSpPr>
        <p:spPr>
          <a:xfrm>
            <a:off x="5712343" y="6919317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3FFCB2A-A17A-1B03-53D3-074DB4282B6D}"/>
              </a:ext>
            </a:extLst>
          </p:cNvPr>
          <p:cNvSpPr txBox="1"/>
          <p:nvPr/>
        </p:nvSpPr>
        <p:spPr>
          <a:xfrm>
            <a:off x="9677400" y="67437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요소가 객체라면 배열만 생성시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FDA538EC-2136-2F05-EDD0-9341A93EBA3C}"/>
              </a:ext>
            </a:extLst>
          </p:cNvPr>
          <p:cNvCxnSpPr>
            <a:cxnSpLocks/>
          </p:cNvCxnSpPr>
          <p:nvPr/>
        </p:nvCxnSpPr>
        <p:spPr>
          <a:xfrm>
            <a:off x="4650857" y="8063196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C8C2B1F-D3CB-C021-0AA9-9134F2920BF2}"/>
              </a:ext>
            </a:extLst>
          </p:cNvPr>
          <p:cNvSpPr/>
          <p:nvPr/>
        </p:nvSpPr>
        <p:spPr>
          <a:xfrm>
            <a:off x="1219200" y="7823298"/>
            <a:ext cx="3431658" cy="1130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7B8453C-ED90-DA53-786C-114068471BA4}"/>
              </a:ext>
            </a:extLst>
          </p:cNvPr>
          <p:cNvSpPr txBox="1"/>
          <p:nvPr/>
        </p:nvSpPr>
        <p:spPr>
          <a:xfrm>
            <a:off x="6936857" y="7800082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요소들에 객체를 생성해서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넣어줘야한다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사용하자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0570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36A7AB-2DB9-1BA5-4C06-B1C1755E48BA}"/>
              </a:ext>
            </a:extLst>
          </p:cNvPr>
          <p:cNvSpPr txBox="1"/>
          <p:nvPr/>
        </p:nvSpPr>
        <p:spPr>
          <a:xfrm>
            <a:off x="990600" y="4953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147447C-EC79-73BC-A921-D260D974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69197"/>
            <a:ext cx="5251243" cy="2209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7E400F5-22A2-CD02-A59A-208CD483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4267753"/>
            <a:ext cx="5251243" cy="35426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FC66BE3-5CEA-38C7-E0F8-CCCC0CEA6FFE}"/>
              </a:ext>
            </a:extLst>
          </p:cNvPr>
          <p:cNvCxnSpPr>
            <a:cxnSpLocks/>
          </p:cNvCxnSpPr>
          <p:nvPr/>
        </p:nvCxnSpPr>
        <p:spPr>
          <a:xfrm>
            <a:off x="4495800" y="6397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216D2CB-8460-FDDF-2209-1657E94BA337}"/>
              </a:ext>
            </a:extLst>
          </p:cNvPr>
          <p:cNvSpPr/>
          <p:nvPr/>
        </p:nvSpPr>
        <p:spPr>
          <a:xfrm>
            <a:off x="1219199" y="6157317"/>
            <a:ext cx="3276601" cy="663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0D57FE-2BC4-7E5B-790B-E9C4129EF7BA}"/>
              </a:ext>
            </a:extLst>
          </p:cNvPr>
          <p:cNvSpPr txBox="1"/>
          <p:nvPr/>
        </p:nvSpPr>
        <p:spPr>
          <a:xfrm>
            <a:off x="6781800" y="5981700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 안에 객체가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메서드를 사용한다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20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990600" y="869316"/>
            <a:ext cx="16553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MyMath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하여 아래의 식의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답을 출력하자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사칙연산 연산자 대신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메서드를 이용하여 계산하자</a:t>
            </a:r>
            <a:endParaRPr lang="en-US" altLang="ko-KR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xmlns="" id="{875F795B-D8D4-554B-4108-B6D9B3AF35C2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6057900"/>
          <a:ext cx="62157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38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66875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898356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1454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add() 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더하기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subtract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빼기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multiply()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곱하기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divide()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나누기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669BF8B-28CB-C031-EC33-EC110311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1" y="5876696"/>
            <a:ext cx="2985869" cy="283902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840870"/>
            <a:ext cx="14381041" cy="36836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rcRect l="-1" t="26892" r="386" b="33805"/>
          <a:stretch/>
        </p:blipFill>
        <p:spPr>
          <a:xfrm>
            <a:off x="228600" y="2705100"/>
            <a:ext cx="14325600" cy="1447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163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1290AD-28C5-5AE5-FB1A-6013AB973312}"/>
              </a:ext>
            </a:extLst>
          </p:cNvPr>
          <p:cNvSpPr txBox="1"/>
          <p:nvPr/>
        </p:nvSpPr>
        <p:spPr>
          <a:xfrm>
            <a:off x="781929" y="266700"/>
            <a:ext cx="15524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2-2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후 아래와 같이 출력하자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객체배열활용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 활용하고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 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사이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65784"/>
              </p:ext>
            </p:extLst>
          </p:nvPr>
        </p:nvGraphicFramePr>
        <p:xfrm>
          <a:off x="10339586" y="2042159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828799"/>
            <a:ext cx="8897664" cy="819150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-1" t="9302" r="657" b="34884"/>
          <a:stretch/>
        </p:blipFill>
        <p:spPr>
          <a:xfrm>
            <a:off x="533400" y="2590801"/>
            <a:ext cx="8839200" cy="4572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586" y="6041942"/>
            <a:ext cx="6399429" cy="28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4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F06958-28E9-486A-AA9F-B499E4463946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86E673-C349-1F90-5FF0-A0C001424B03}"/>
              </a:ext>
            </a:extLst>
          </p:cNvPr>
          <p:cNvSpPr txBox="1"/>
          <p:nvPr/>
        </p:nvSpPr>
        <p:spPr>
          <a:xfrm>
            <a:off x="1371600" y="1181100"/>
            <a:ext cx="12327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 자기 자신을 다시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호출하는것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5FE89ED-EA83-DC74-81B9-24974163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99252"/>
            <a:ext cx="8423064" cy="3158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DC5D4D7-4330-CA07-29D7-2FC957BDDF60}"/>
              </a:ext>
            </a:extLst>
          </p:cNvPr>
          <p:cNvSpPr txBox="1"/>
          <p:nvPr/>
        </p:nvSpPr>
        <p:spPr>
          <a:xfrm>
            <a:off x="1852806" y="8234152"/>
            <a:ext cx="1409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 이므로 반드시 나갈 수 있는 조건이 있어야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23" name="그룹 1008">
            <a:extLst>
              <a:ext uri="{FF2B5EF4-FFF2-40B4-BE49-F238E27FC236}">
                <a16:creationId xmlns:a16="http://schemas.microsoft.com/office/drawing/2014/main" xmlns="" id="{81DFFA05-EE6E-3CD5-4810-DF5B88AAACAF}"/>
              </a:ext>
            </a:extLst>
          </p:cNvPr>
          <p:cNvGrpSpPr/>
          <p:nvPr/>
        </p:nvGrpSpPr>
        <p:grpSpPr>
          <a:xfrm>
            <a:off x="9296400" y="4099709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:a16="http://schemas.microsoft.com/office/drawing/2014/main" xmlns="" id="{7CA6D16F-9A33-AB5D-EA54-3D75899D43A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xmlns="" id="{F581A80B-F53B-1FDB-0BFE-B49ED3AB0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xmlns="" id="{263445D0-0D59-DAB0-326A-FA9A22E6A702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xmlns="" id="{D036B9F8-9AE6-73A9-4C97-51D48FFE5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xmlns="" id="{92A9988F-B3F3-D61E-C60A-0C1BEA761B1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xmlns="" id="{9B375B0F-F41D-95EC-D329-D3C401A98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620A2D5B-49C7-1419-105E-661767528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1800" y="2857500"/>
            <a:ext cx="7169880" cy="422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B0C8385-E0E7-4893-7A6A-722C740E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2099"/>
            <a:ext cx="7010400" cy="7859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A8229E9-EB65-F905-4261-66E50BCA2CF3}"/>
              </a:ext>
            </a:extLst>
          </p:cNvPr>
          <p:cNvSpPr txBox="1"/>
          <p:nvPr/>
        </p:nvSpPr>
        <p:spPr>
          <a:xfrm>
            <a:off x="685800" y="1143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411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478710-E2EE-B0C7-6BBB-1625FA088142}"/>
              </a:ext>
            </a:extLst>
          </p:cNvPr>
          <p:cNvSpPr txBox="1"/>
          <p:nvPr/>
        </p:nvSpPr>
        <p:spPr>
          <a:xfrm>
            <a:off x="5257800" y="43053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 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8632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16">
            <a:extLst>
              <a:ext uri="{FF2B5EF4-FFF2-40B4-BE49-F238E27FC236}">
                <a16:creationId xmlns:a16="http://schemas.microsoft.com/office/drawing/2014/main" xmlns="" id="{54A67850-E454-4FB6-9972-D45AD5944D22}"/>
              </a:ext>
            </a:extLst>
          </p:cNvPr>
          <p:cNvGrpSpPr/>
          <p:nvPr/>
        </p:nvGrpSpPr>
        <p:grpSpPr>
          <a:xfrm>
            <a:off x="2538912" y="7464412"/>
            <a:ext cx="121648" cy="121648"/>
            <a:chOff x="2538912" y="6854812"/>
            <a:chExt cx="121648" cy="121648"/>
          </a:xfrm>
        </p:grpSpPr>
        <p:pic>
          <p:nvPicPr>
            <p:cNvPr id="37" name="Object 49">
              <a:extLst>
                <a:ext uri="{FF2B5EF4-FFF2-40B4-BE49-F238E27FC236}">
                  <a16:creationId xmlns:a16="http://schemas.microsoft.com/office/drawing/2014/main" xmlns="" id="{5F0358BD-68D5-2C8A-01A9-8CF584C61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45" name="그룹 1019">
            <a:extLst>
              <a:ext uri="{FF2B5EF4-FFF2-40B4-BE49-F238E27FC236}">
                <a16:creationId xmlns:a16="http://schemas.microsoft.com/office/drawing/2014/main" xmlns="" id="{6B69C343-DD18-F34E-F12E-D0774B8EF435}"/>
              </a:ext>
            </a:extLst>
          </p:cNvPr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6" name="Object 61">
              <a:extLst>
                <a:ext uri="{FF2B5EF4-FFF2-40B4-BE49-F238E27FC236}">
                  <a16:creationId xmlns:a16="http://schemas.microsoft.com/office/drawing/2014/main" xmlns="" id="{600B8B3A-726A-4DED-B19E-3C68D18CF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3" name="그룹 1023">
            <a:extLst>
              <a:ext uri="{FF2B5EF4-FFF2-40B4-BE49-F238E27FC236}">
                <a16:creationId xmlns:a16="http://schemas.microsoft.com/office/drawing/2014/main" xmlns="" id="{AAB2255C-7D6F-0E11-6FB5-ED3977EAEC85}"/>
              </a:ext>
            </a:extLst>
          </p:cNvPr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4" name="Object 73">
              <a:extLst>
                <a:ext uri="{FF2B5EF4-FFF2-40B4-BE49-F238E27FC236}">
                  <a16:creationId xmlns:a16="http://schemas.microsoft.com/office/drawing/2014/main" xmlns="" id="{0D22F622-37E6-1712-C655-58E26D4A6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4">
            <a:extLst>
              <a:ext uri="{FF2B5EF4-FFF2-40B4-BE49-F238E27FC236}">
                <a16:creationId xmlns:a16="http://schemas.microsoft.com/office/drawing/2014/main" xmlns="" id="{219CB247-D712-B844-304C-A4AA71074F3A}"/>
              </a:ext>
            </a:extLst>
          </p:cNvPr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56" name="Object 76">
              <a:extLst>
                <a:ext uri="{FF2B5EF4-FFF2-40B4-BE49-F238E27FC236}">
                  <a16:creationId xmlns:a16="http://schemas.microsoft.com/office/drawing/2014/main" xmlns="" id="{C854F900-0C6C-097F-89BE-6CC66DAB7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57" name="그룹 1025">
            <a:extLst>
              <a:ext uri="{FF2B5EF4-FFF2-40B4-BE49-F238E27FC236}">
                <a16:creationId xmlns:a16="http://schemas.microsoft.com/office/drawing/2014/main" xmlns="" id="{FF4EEDBD-F51A-D06C-372A-9976F07A98BC}"/>
              </a:ext>
            </a:extLst>
          </p:cNvPr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8" name="Object 79">
              <a:extLst>
                <a:ext uri="{FF2B5EF4-FFF2-40B4-BE49-F238E27FC236}">
                  <a16:creationId xmlns:a16="http://schemas.microsoft.com/office/drawing/2014/main" xmlns="" id="{4FD9F1F7-F9F4-373A-31D8-AFD094055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64" name="그룹 1029">
            <a:extLst>
              <a:ext uri="{FF2B5EF4-FFF2-40B4-BE49-F238E27FC236}">
                <a16:creationId xmlns:a16="http://schemas.microsoft.com/office/drawing/2014/main" xmlns="" id="{A90A8FF5-E3F5-F795-C0E8-AC530FF7C8B1}"/>
              </a:ext>
            </a:extLst>
          </p:cNvPr>
          <p:cNvGrpSpPr/>
          <p:nvPr/>
        </p:nvGrpSpPr>
        <p:grpSpPr>
          <a:xfrm>
            <a:off x="10622335" y="6601466"/>
            <a:ext cx="121648" cy="121648"/>
            <a:chOff x="10622335" y="6002381"/>
            <a:chExt cx="121648" cy="121648"/>
          </a:xfrm>
        </p:grpSpPr>
        <p:pic>
          <p:nvPicPr>
            <p:cNvPr id="65" name="Object 90">
              <a:extLst>
                <a:ext uri="{FF2B5EF4-FFF2-40B4-BE49-F238E27FC236}">
                  <a16:creationId xmlns:a16="http://schemas.microsoft.com/office/drawing/2014/main" xmlns="" id="{3BC9E597-19B0-39F9-44D3-9AC6937AE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67" name="그룹 1030">
            <a:extLst>
              <a:ext uri="{FF2B5EF4-FFF2-40B4-BE49-F238E27FC236}">
                <a16:creationId xmlns:a16="http://schemas.microsoft.com/office/drawing/2014/main" xmlns="" id="{04004D30-1162-EEA0-B5DE-2B7AA5D6852D}"/>
              </a:ext>
            </a:extLst>
          </p:cNvPr>
          <p:cNvGrpSpPr/>
          <p:nvPr/>
        </p:nvGrpSpPr>
        <p:grpSpPr>
          <a:xfrm>
            <a:off x="10622335" y="7461100"/>
            <a:ext cx="121648" cy="121648"/>
            <a:chOff x="10622335" y="6862015"/>
            <a:chExt cx="121648" cy="121648"/>
          </a:xfrm>
        </p:grpSpPr>
        <p:pic>
          <p:nvPicPr>
            <p:cNvPr id="68" name="Object 94">
              <a:extLst>
                <a:ext uri="{FF2B5EF4-FFF2-40B4-BE49-F238E27FC236}">
                  <a16:creationId xmlns:a16="http://schemas.microsoft.com/office/drawing/2014/main" xmlns="" id="{D4D931A9-B041-86A3-F804-C999954C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76" name="그룹 1033">
            <a:extLst>
              <a:ext uri="{FF2B5EF4-FFF2-40B4-BE49-F238E27FC236}">
                <a16:creationId xmlns:a16="http://schemas.microsoft.com/office/drawing/2014/main" xmlns="" id="{A3029704-98EF-DB97-2587-888E5A70AC7B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>
              <a:extLst>
                <a:ext uri="{FF2B5EF4-FFF2-40B4-BE49-F238E27FC236}">
                  <a16:creationId xmlns:a16="http://schemas.microsoft.com/office/drawing/2014/main" xmlns="" id="{17D0DB0F-095C-9B1B-BBE3-F6437F47A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>
              <a:extLst>
                <a:ext uri="{FF2B5EF4-FFF2-40B4-BE49-F238E27FC236}">
                  <a16:creationId xmlns:a16="http://schemas.microsoft.com/office/drawing/2014/main" xmlns="" id="{B5F5C157-D6A9-9B33-D522-803803AB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>
            <a:extLst>
              <a:ext uri="{FF2B5EF4-FFF2-40B4-BE49-F238E27FC236}">
                <a16:creationId xmlns:a16="http://schemas.microsoft.com/office/drawing/2014/main" xmlns="" id="{85A7CAAF-B959-1338-755E-BF20C4AC7A1E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80" name="Object 110">
              <a:extLst>
                <a:ext uri="{FF2B5EF4-FFF2-40B4-BE49-F238E27FC236}">
                  <a16:creationId xmlns:a16="http://schemas.microsoft.com/office/drawing/2014/main" xmlns="" id="{EB44F4BD-6CB6-3C58-A07A-97BEFA44C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E0322117-BBD0-A4C9-7376-4301DB7A556B}"/>
              </a:ext>
            </a:extLst>
          </p:cNvPr>
          <p:cNvSpPr txBox="1"/>
          <p:nvPr/>
        </p:nvSpPr>
        <p:spPr>
          <a:xfrm>
            <a:off x="4014203" y="2628900"/>
            <a:ext cx="2847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C8D84E21-806E-AEC6-DE72-4082AA67ABDB}"/>
              </a:ext>
            </a:extLst>
          </p:cNvPr>
          <p:cNvSpPr txBox="1"/>
          <p:nvPr/>
        </p:nvSpPr>
        <p:spPr>
          <a:xfrm>
            <a:off x="11430550" y="2643372"/>
            <a:ext cx="3428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84" name="그룹 1015">
            <a:extLst>
              <a:ext uri="{FF2B5EF4-FFF2-40B4-BE49-F238E27FC236}">
                <a16:creationId xmlns:a16="http://schemas.microsoft.com/office/drawing/2014/main" xmlns="" id="{A0D4ABA4-4695-3E9D-1609-83C613A9FA7E}"/>
              </a:ext>
            </a:extLst>
          </p:cNvPr>
          <p:cNvGrpSpPr/>
          <p:nvPr/>
        </p:nvGrpSpPr>
        <p:grpSpPr>
          <a:xfrm>
            <a:off x="2538912" y="6604779"/>
            <a:ext cx="121648" cy="121648"/>
            <a:chOff x="2538912" y="5995179"/>
            <a:chExt cx="121648" cy="121648"/>
          </a:xfrm>
        </p:grpSpPr>
        <p:pic>
          <p:nvPicPr>
            <p:cNvPr id="86" name="Object 44">
              <a:extLst>
                <a:ext uri="{FF2B5EF4-FFF2-40B4-BE49-F238E27FC236}">
                  <a16:creationId xmlns:a16="http://schemas.microsoft.com/office/drawing/2014/main" xmlns="" id="{50E5CCC1-019B-CDBF-8450-40D17909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095BDCA4-3049-CECE-826A-80CAA82B4FB1}"/>
              </a:ext>
            </a:extLst>
          </p:cNvPr>
          <p:cNvSpPr txBox="1"/>
          <p:nvPr/>
        </p:nvSpPr>
        <p:spPr>
          <a:xfrm>
            <a:off x="3414513" y="637321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빠르다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3CDD64B9-6609-FC6C-C85F-70D28C60A1D4}"/>
              </a:ext>
            </a:extLst>
          </p:cNvPr>
          <p:cNvSpPr txBox="1"/>
          <p:nvPr/>
        </p:nvSpPr>
        <p:spPr>
          <a:xfrm>
            <a:off x="11430550" y="6362700"/>
            <a:ext cx="464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호출될수록 느려진다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E1378157-8663-9B56-AC3D-C7404C0AD4B0}"/>
              </a:ext>
            </a:extLst>
          </p:cNvPr>
          <p:cNvSpPr txBox="1"/>
          <p:nvPr/>
        </p:nvSpPr>
        <p:spPr>
          <a:xfrm>
            <a:off x="3429000" y="722572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제약이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BF2BF8EF-B7E3-72AE-11F4-614B6AAF39E5}"/>
              </a:ext>
            </a:extLst>
          </p:cNvPr>
          <p:cNvSpPr txBox="1"/>
          <p:nvPr/>
        </p:nvSpPr>
        <p:spPr>
          <a:xfrm>
            <a:off x="11430000" y="7190385"/>
            <a:ext cx="6497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특정상황에서 반복문보다 간결한 코드가 나온다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100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xmlns="" id="{E0956EEE-BA6A-E249-6516-8E257FFD49E1}"/>
              </a:ext>
            </a:extLst>
          </p:cNvPr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5" name="그룹 1002">
              <a:extLst>
                <a:ext uri="{FF2B5EF4-FFF2-40B4-BE49-F238E27FC236}">
                  <a16:creationId xmlns:a16="http://schemas.microsoft.com/office/drawing/2014/main" xmlns="" id="{42BB6755-4490-ECB9-C760-68D4CA4D1D99}"/>
                </a:ext>
              </a:extLst>
            </p:cNvPr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30" name="Object 3">
                <a:extLst>
                  <a:ext uri="{FF2B5EF4-FFF2-40B4-BE49-F238E27FC236}">
                    <a16:creationId xmlns:a16="http://schemas.microsoft.com/office/drawing/2014/main" xmlns="" id="{435F3972-F6FE-6E95-390D-FE2951A20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6" name="그룹 1003">
              <a:extLst>
                <a:ext uri="{FF2B5EF4-FFF2-40B4-BE49-F238E27FC236}">
                  <a16:creationId xmlns:a16="http://schemas.microsoft.com/office/drawing/2014/main" xmlns="" id="{CEA14FEC-F70F-8BB1-3229-8B289D46B1BE}"/>
                </a:ext>
              </a:extLst>
            </p:cNvPr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29" name="Object 6">
                <a:extLst>
                  <a:ext uri="{FF2B5EF4-FFF2-40B4-BE49-F238E27FC236}">
                    <a16:creationId xmlns:a16="http://schemas.microsoft.com/office/drawing/2014/main" xmlns="" id="{7D8DFEA3-B447-FD80-229B-FE3F8B762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7" name="그룹 1004">
              <a:extLst>
                <a:ext uri="{FF2B5EF4-FFF2-40B4-BE49-F238E27FC236}">
                  <a16:creationId xmlns:a16="http://schemas.microsoft.com/office/drawing/2014/main" xmlns="" id="{61049BDD-D8AB-1C05-3476-E0A7DFF10D1E}"/>
                </a:ext>
              </a:extLst>
            </p:cNvPr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28" name="Object 9">
                <a:extLst>
                  <a:ext uri="{FF2B5EF4-FFF2-40B4-BE49-F238E27FC236}">
                    <a16:creationId xmlns:a16="http://schemas.microsoft.com/office/drawing/2014/main" xmlns="" id="{BB75E1E0-AA47-136B-0062-3B2923DF5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8" name="그룹 1005">
              <a:extLst>
                <a:ext uri="{FF2B5EF4-FFF2-40B4-BE49-F238E27FC236}">
                  <a16:creationId xmlns:a16="http://schemas.microsoft.com/office/drawing/2014/main" xmlns="" id="{BBD37CDE-0996-DC37-B82B-81259E8E68F6}"/>
                </a:ext>
              </a:extLst>
            </p:cNvPr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27" name="Object 12">
                <a:extLst>
                  <a:ext uri="{FF2B5EF4-FFF2-40B4-BE49-F238E27FC236}">
                    <a16:creationId xmlns:a16="http://schemas.microsoft.com/office/drawing/2014/main" xmlns="" id="{2FEDB64D-D92F-9F75-699A-70AC411BF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9" name="그룹 1006">
              <a:extLst>
                <a:ext uri="{FF2B5EF4-FFF2-40B4-BE49-F238E27FC236}">
                  <a16:creationId xmlns:a16="http://schemas.microsoft.com/office/drawing/2014/main" xmlns="" id="{933FE248-46E3-EAFB-8CC8-C7AFD57C7A32}"/>
                </a:ext>
              </a:extLst>
            </p:cNvPr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26" name="Object 15">
                <a:extLst>
                  <a:ext uri="{FF2B5EF4-FFF2-40B4-BE49-F238E27FC236}">
                    <a16:creationId xmlns:a16="http://schemas.microsoft.com/office/drawing/2014/main" xmlns="" id="{0A60F11D-2A8F-8B6F-0287-13F728DEF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xmlns="" id="{1109224B-448B-1B5F-6D84-E893DC2E1534}"/>
                </a:ext>
              </a:extLst>
            </p:cNvPr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25" name="Object 18">
                <a:extLst>
                  <a:ext uri="{FF2B5EF4-FFF2-40B4-BE49-F238E27FC236}">
                    <a16:creationId xmlns:a16="http://schemas.microsoft.com/office/drawing/2014/main" xmlns="" id="{C96F2A94-6828-264E-E3EE-3E7BB9D7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1" name="그룹 1008">
              <a:extLst>
                <a:ext uri="{FF2B5EF4-FFF2-40B4-BE49-F238E27FC236}">
                  <a16:creationId xmlns:a16="http://schemas.microsoft.com/office/drawing/2014/main" xmlns="" id="{FA91F934-44D9-BE2C-2C9A-365BAD760020}"/>
                </a:ext>
              </a:extLst>
            </p:cNvPr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4" name="Object 21">
                <a:extLst>
                  <a:ext uri="{FF2B5EF4-FFF2-40B4-BE49-F238E27FC236}">
                    <a16:creationId xmlns:a16="http://schemas.microsoft.com/office/drawing/2014/main" xmlns="" id="{B6A2858F-8DFA-9E99-8FD9-0EDD78662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xmlns="" id="{D6B3B607-7E92-1BF6-57D2-850B5FA959EC}"/>
                </a:ext>
              </a:extLst>
            </p:cNvPr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3" name="Object 24">
                <a:extLst>
                  <a:ext uri="{FF2B5EF4-FFF2-40B4-BE49-F238E27FC236}">
                    <a16:creationId xmlns:a16="http://schemas.microsoft.com/office/drawing/2014/main" xmlns="" id="{F5824643-CE86-9262-BE34-479ABA316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xmlns="" id="{0F3DB597-C995-2892-6BB8-0676EAB1A7BE}"/>
                </a:ext>
              </a:extLst>
            </p:cNvPr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2" name="Object 27">
                <a:extLst>
                  <a:ext uri="{FF2B5EF4-FFF2-40B4-BE49-F238E27FC236}">
                    <a16:creationId xmlns:a16="http://schemas.microsoft.com/office/drawing/2014/main" xmlns="" id="{1D952FFE-8620-6B1A-4A09-8A3CE15C9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xmlns="" id="{A47E0769-9D20-82DD-7450-2AFB133EA7F5}"/>
                </a:ext>
              </a:extLst>
            </p:cNvPr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21" name="Object 30">
                <a:extLst>
                  <a:ext uri="{FF2B5EF4-FFF2-40B4-BE49-F238E27FC236}">
                    <a16:creationId xmlns:a16="http://schemas.microsoft.com/office/drawing/2014/main" xmlns="" id="{D36DE068-EB6E-5849-A526-9C2090CED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5" name="그룹 1012">
              <a:extLst>
                <a:ext uri="{FF2B5EF4-FFF2-40B4-BE49-F238E27FC236}">
                  <a16:creationId xmlns:a16="http://schemas.microsoft.com/office/drawing/2014/main" xmlns="" id="{B0985FAA-83C7-085A-C309-FCB345532BDE}"/>
                </a:ext>
              </a:extLst>
            </p:cNvPr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20" name="Object 33">
                <a:extLst>
                  <a:ext uri="{FF2B5EF4-FFF2-40B4-BE49-F238E27FC236}">
                    <a16:creationId xmlns:a16="http://schemas.microsoft.com/office/drawing/2014/main" xmlns="" id="{D6517835-A230-5685-A8A5-D1DB8335C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6" name="그룹 1013">
              <a:extLst>
                <a:ext uri="{FF2B5EF4-FFF2-40B4-BE49-F238E27FC236}">
                  <a16:creationId xmlns:a16="http://schemas.microsoft.com/office/drawing/2014/main" xmlns="" id="{3D8CA25A-772D-749A-A22E-879E4C63D9E6}"/>
                </a:ext>
              </a:extLst>
            </p:cNvPr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19" name="Object 36">
                <a:extLst>
                  <a:ext uri="{FF2B5EF4-FFF2-40B4-BE49-F238E27FC236}">
                    <a16:creationId xmlns:a16="http://schemas.microsoft.com/office/drawing/2014/main" xmlns="" id="{2198454E-4F7C-8389-A1EA-B413F4664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7" name="그룹 1014">
              <a:extLst>
                <a:ext uri="{FF2B5EF4-FFF2-40B4-BE49-F238E27FC236}">
                  <a16:creationId xmlns:a16="http://schemas.microsoft.com/office/drawing/2014/main" xmlns="" id="{7B5B8359-6370-CD61-04F7-E7332B1269F8}"/>
                </a:ext>
              </a:extLst>
            </p:cNvPr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18" name="Object 39">
                <a:extLst>
                  <a:ext uri="{FF2B5EF4-FFF2-40B4-BE49-F238E27FC236}">
                    <a16:creationId xmlns:a16="http://schemas.microsoft.com/office/drawing/2014/main" xmlns="" id="{6EC25CEC-C244-9ED0-1EA4-51E1C4D2C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31" name="그룹 1016">
            <a:extLst>
              <a:ext uri="{FF2B5EF4-FFF2-40B4-BE49-F238E27FC236}">
                <a16:creationId xmlns:a16="http://schemas.microsoft.com/office/drawing/2014/main" xmlns="" id="{1DE47C6F-21FC-47D6-3F82-AD3D367DC4CB}"/>
              </a:ext>
            </a:extLst>
          </p:cNvPr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32" name="Object 46">
              <a:extLst>
                <a:ext uri="{FF2B5EF4-FFF2-40B4-BE49-F238E27FC236}">
                  <a16:creationId xmlns:a16="http://schemas.microsoft.com/office/drawing/2014/main" xmlns="" id="{ADB560C1-17C4-1D68-5BD7-2DBA66CCB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33" name="그룹 1023">
            <a:extLst>
              <a:ext uri="{FF2B5EF4-FFF2-40B4-BE49-F238E27FC236}">
                <a16:creationId xmlns:a16="http://schemas.microsoft.com/office/drawing/2014/main" xmlns="" id="{D6AF35F1-646F-F8C5-0E9B-773311A51399}"/>
              </a:ext>
            </a:extLst>
          </p:cNvPr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34" name="그룹 1024">
              <a:extLst>
                <a:ext uri="{FF2B5EF4-FFF2-40B4-BE49-F238E27FC236}">
                  <a16:creationId xmlns:a16="http://schemas.microsoft.com/office/drawing/2014/main" xmlns="" id="{8C60895A-83EB-CF77-3918-E56384BB5793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39" name="Object 73">
                <a:extLst>
                  <a:ext uri="{FF2B5EF4-FFF2-40B4-BE49-F238E27FC236}">
                    <a16:creationId xmlns:a16="http://schemas.microsoft.com/office/drawing/2014/main" xmlns="" id="{A33A8D58-9259-76B4-574F-DC3FD3C09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5" name="그룹 1025">
              <a:extLst>
                <a:ext uri="{FF2B5EF4-FFF2-40B4-BE49-F238E27FC236}">
                  <a16:creationId xmlns:a16="http://schemas.microsoft.com/office/drawing/2014/main" xmlns="" id="{6DF0752A-0964-9D56-6135-A3D850ADA990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38" name="Object 76">
                <a:extLst>
                  <a:ext uri="{FF2B5EF4-FFF2-40B4-BE49-F238E27FC236}">
                    <a16:creationId xmlns:a16="http://schemas.microsoft.com/office/drawing/2014/main" xmlns="" id="{26A406E1-6890-046D-41BA-A84840C6E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26">
              <a:extLst>
                <a:ext uri="{FF2B5EF4-FFF2-40B4-BE49-F238E27FC236}">
                  <a16:creationId xmlns:a16="http://schemas.microsoft.com/office/drawing/2014/main" xmlns="" id="{54D791D7-08A3-C1A7-0EB0-EF7BF07A2162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37" name="Object 79">
                <a:extLst>
                  <a:ext uri="{FF2B5EF4-FFF2-40B4-BE49-F238E27FC236}">
                    <a16:creationId xmlns:a16="http://schemas.microsoft.com/office/drawing/2014/main" xmlns="" id="{7A0DE37B-7809-26D9-A54A-2B1CA6F13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7776577-8BF8-BCED-C13C-73FAE8F81DC9}"/>
              </a:ext>
            </a:extLst>
          </p:cNvPr>
          <p:cNvSpPr txBox="1"/>
          <p:nvPr/>
        </p:nvSpPr>
        <p:spPr>
          <a:xfrm>
            <a:off x="4755326" y="4864446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ko-KR" altLang="en-US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DB5FB4E-65AD-F1CF-7B45-1EE76F100F92}"/>
              </a:ext>
            </a:extLst>
          </p:cNvPr>
          <p:cNvSpPr txBox="1"/>
          <p:nvPr/>
        </p:nvSpPr>
        <p:spPr>
          <a:xfrm>
            <a:off x="11891698" y="4783042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endParaRPr lang="ko-KR" altLang="en-US" sz="24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2967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F415FE5-76FD-FB97-5474-3CDB77C77FA9}"/>
              </a:ext>
            </a:extLst>
          </p:cNvPr>
          <p:cNvSpPr txBox="1"/>
          <p:nvPr/>
        </p:nvSpPr>
        <p:spPr>
          <a:xfrm>
            <a:off x="1524000" y="419100"/>
            <a:ext cx="1264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재귀호출을 이용한 </a:t>
            </a:r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팩토리얼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구현 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E052D2-F463-06C3-07F5-83CB390D3112}"/>
              </a:ext>
            </a:extLst>
          </p:cNvPr>
          <p:cNvSpPr txBox="1"/>
          <p:nvPr/>
        </p:nvSpPr>
        <p:spPr>
          <a:xfrm>
            <a:off x="2133600" y="14097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!5 = 5x4x3x2x1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C003FF6-E554-6F96-DE2A-C4F74DA5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0697"/>
            <a:ext cx="7109114" cy="78558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8CC7E3E3-89E3-4515-2FA8-EA80F6A5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1583380"/>
            <a:ext cx="4753182" cy="23343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53618FB-7FB8-AD3E-3445-384D020D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4069488"/>
            <a:ext cx="4753182" cy="23343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74FDD2A2-1FF5-D08D-445F-4BD16209F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6743700"/>
            <a:ext cx="4753182" cy="23343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179B4922-2424-08AA-5BBF-BD43FD18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1556166"/>
            <a:ext cx="4753182" cy="23343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FC1A38A8-F255-BF2A-F5D8-F66BABD7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4229100"/>
            <a:ext cx="4753182" cy="23343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11506200" y="153281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A940BE0-753B-E21B-7F31-F220E357478A}"/>
              </a:ext>
            </a:extLst>
          </p:cNvPr>
          <p:cNvSpPr txBox="1"/>
          <p:nvPr/>
        </p:nvSpPr>
        <p:spPr>
          <a:xfrm>
            <a:off x="9905522" y="271424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52B4051-490D-F760-F48A-14AFC0110187}"/>
              </a:ext>
            </a:extLst>
          </p:cNvPr>
          <p:cNvSpPr txBox="1"/>
          <p:nvPr/>
        </p:nvSpPr>
        <p:spPr>
          <a:xfrm>
            <a:off x="12081938" y="275053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2002CF9-F120-A996-7FF6-01FE79FC6695}"/>
              </a:ext>
            </a:extLst>
          </p:cNvPr>
          <p:cNvSpPr txBox="1"/>
          <p:nvPr/>
        </p:nvSpPr>
        <p:spPr>
          <a:xfrm>
            <a:off x="11509595" y="39682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15B5811-236B-BEA4-02F0-1CADCB6EBDB9}"/>
              </a:ext>
            </a:extLst>
          </p:cNvPr>
          <p:cNvSpPr txBox="1"/>
          <p:nvPr/>
        </p:nvSpPr>
        <p:spPr>
          <a:xfrm>
            <a:off x="9899236" y="5238938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4F87272-6EB0-4FBA-3852-85D0DE167050}"/>
              </a:ext>
            </a:extLst>
          </p:cNvPr>
          <p:cNvSpPr txBox="1"/>
          <p:nvPr/>
        </p:nvSpPr>
        <p:spPr>
          <a:xfrm>
            <a:off x="11938849" y="518602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3AD7700-2068-CFCD-CCF3-54B2F6C46BFD}"/>
              </a:ext>
            </a:extLst>
          </p:cNvPr>
          <p:cNvSpPr txBox="1"/>
          <p:nvPr/>
        </p:nvSpPr>
        <p:spPr>
          <a:xfrm>
            <a:off x="11535598" y="674370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197ADEC-5FE2-838C-63B7-08A3103635ED}"/>
              </a:ext>
            </a:extLst>
          </p:cNvPr>
          <p:cNvSpPr txBox="1"/>
          <p:nvPr/>
        </p:nvSpPr>
        <p:spPr>
          <a:xfrm>
            <a:off x="9899235" y="79108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DB8A77A-28EF-00B7-40CC-3E52C306196C}"/>
              </a:ext>
            </a:extLst>
          </p:cNvPr>
          <p:cNvSpPr txBox="1"/>
          <p:nvPr/>
        </p:nvSpPr>
        <p:spPr>
          <a:xfrm>
            <a:off x="12058359" y="783197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C771742-C17A-0D40-3B69-3A2C56008BD0}"/>
              </a:ext>
            </a:extLst>
          </p:cNvPr>
          <p:cNvSpPr txBox="1"/>
          <p:nvPr/>
        </p:nvSpPr>
        <p:spPr>
          <a:xfrm>
            <a:off x="16916400" y="148983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D00BD43-0250-B3D9-49D0-B0DFAD56C193}"/>
              </a:ext>
            </a:extLst>
          </p:cNvPr>
          <p:cNvSpPr txBox="1"/>
          <p:nvPr/>
        </p:nvSpPr>
        <p:spPr>
          <a:xfrm>
            <a:off x="15163800" y="272331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D079721-F936-F673-44F3-C99E8C84C06C}"/>
              </a:ext>
            </a:extLst>
          </p:cNvPr>
          <p:cNvSpPr txBox="1"/>
          <p:nvPr/>
        </p:nvSpPr>
        <p:spPr>
          <a:xfrm>
            <a:off x="17300057" y="26068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925FB5E-792F-9FDD-BD3E-99CFCEBA20D3}"/>
              </a:ext>
            </a:extLst>
          </p:cNvPr>
          <p:cNvSpPr txBox="1"/>
          <p:nvPr/>
        </p:nvSpPr>
        <p:spPr>
          <a:xfrm>
            <a:off x="16916399" y="423323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F6AA7ED-5665-8EF9-3A66-AC8A2C361B48}"/>
              </a:ext>
            </a:extLst>
          </p:cNvPr>
          <p:cNvSpPr txBox="1"/>
          <p:nvPr/>
        </p:nvSpPr>
        <p:spPr>
          <a:xfrm>
            <a:off x="14466143" y="44356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2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EE2DE3F-058D-C522-8D11-5AB0CCBF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81100"/>
            <a:ext cx="9170171" cy="6781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DACE99B5-2B6E-2D61-1FA2-17305EEC34F4}"/>
              </a:ext>
            </a:extLst>
          </p:cNvPr>
          <p:cNvCxnSpPr>
            <a:cxnSpLocks/>
          </p:cNvCxnSpPr>
          <p:nvPr/>
        </p:nvCxnSpPr>
        <p:spPr>
          <a:xfrm>
            <a:off x="8607943" y="3501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469FA68-206D-3A87-3872-B35D14D8136C}"/>
              </a:ext>
            </a:extLst>
          </p:cNvPr>
          <p:cNvSpPr/>
          <p:nvPr/>
        </p:nvSpPr>
        <p:spPr>
          <a:xfrm>
            <a:off x="3352800" y="2681889"/>
            <a:ext cx="5255143" cy="116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639943C-2D6D-9CBF-67F7-16ADE685FFFB}"/>
              </a:ext>
            </a:extLst>
          </p:cNvPr>
          <p:cNvSpPr txBox="1"/>
          <p:nvPr/>
        </p:nvSpPr>
        <p:spPr>
          <a:xfrm>
            <a:off x="9982200" y="30861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팩토리얼은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형보다 크고 음수는 고려하지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1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253C9234-233D-2B45-BDE3-4715CDA6F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76300"/>
            <a:ext cx="4343400" cy="9191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01AA19-EB49-83CD-69C8-9716F9EF3D96}"/>
              </a:ext>
            </a:extLst>
          </p:cNvPr>
          <p:cNvSpPr txBox="1"/>
          <p:nvPr/>
        </p:nvSpPr>
        <p:spPr>
          <a:xfrm>
            <a:off x="685800" y="381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오버로딩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E939D8B-373F-458C-69BF-5BFA8EABD4A8}"/>
              </a:ext>
            </a:extLst>
          </p:cNvPr>
          <p:cNvSpPr txBox="1"/>
          <p:nvPr/>
        </p:nvSpPr>
        <p:spPr>
          <a:xfrm>
            <a:off x="9928745" y="433001"/>
            <a:ext cx="75210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이름이 같아야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 혹은 타입이 달라야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타입은 조건이 아니다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9F202F4A-2F19-E98B-17D7-D60E83B7D3B1}"/>
              </a:ext>
            </a:extLst>
          </p:cNvPr>
          <p:cNvCxnSpPr>
            <a:cxnSpLocks/>
          </p:cNvCxnSpPr>
          <p:nvPr/>
        </p:nvCxnSpPr>
        <p:spPr>
          <a:xfrm>
            <a:off x="4724400" y="26292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6D82765-091C-9A16-BCA1-DAF404C058B8}"/>
              </a:ext>
            </a:extLst>
          </p:cNvPr>
          <p:cNvSpPr/>
          <p:nvPr/>
        </p:nvSpPr>
        <p:spPr>
          <a:xfrm>
            <a:off x="1219200" y="23940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9A473CF-93CE-C5F5-C3C1-2013620AC2D2}"/>
              </a:ext>
            </a:extLst>
          </p:cNvPr>
          <p:cNvSpPr txBox="1"/>
          <p:nvPr/>
        </p:nvSpPr>
        <p:spPr>
          <a:xfrm>
            <a:off x="7086600" y="23241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37C134AC-B056-F261-4166-6DECF03F86B0}"/>
              </a:ext>
            </a:extLst>
          </p:cNvPr>
          <p:cNvCxnSpPr>
            <a:cxnSpLocks/>
          </p:cNvCxnSpPr>
          <p:nvPr/>
        </p:nvCxnSpPr>
        <p:spPr>
          <a:xfrm>
            <a:off x="4724400" y="42294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CE6D1B2-A592-84B9-6F0D-48A1EB40288A}"/>
              </a:ext>
            </a:extLst>
          </p:cNvPr>
          <p:cNvSpPr/>
          <p:nvPr/>
        </p:nvSpPr>
        <p:spPr>
          <a:xfrm>
            <a:off x="1219200" y="39942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08FE84-70CF-B7F2-9D30-242856A55685}"/>
              </a:ext>
            </a:extLst>
          </p:cNvPr>
          <p:cNvSpPr txBox="1"/>
          <p:nvPr/>
        </p:nvSpPr>
        <p:spPr>
          <a:xfrm>
            <a:off x="7010400" y="39243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add2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새로운 메서드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50CD9ED6-2484-6806-EFE3-47FC9B9C53AC}"/>
              </a:ext>
            </a:extLst>
          </p:cNvPr>
          <p:cNvCxnSpPr>
            <a:cxnSpLocks/>
          </p:cNvCxnSpPr>
          <p:nvPr/>
        </p:nvCxnSpPr>
        <p:spPr>
          <a:xfrm>
            <a:off x="4876800" y="58296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9460056-5F7E-CBAE-0178-6A4DDFB4983E}"/>
              </a:ext>
            </a:extLst>
          </p:cNvPr>
          <p:cNvSpPr/>
          <p:nvPr/>
        </p:nvSpPr>
        <p:spPr>
          <a:xfrm>
            <a:off x="1371600" y="55944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2A02F68-954B-3873-F0E9-85464875A691}"/>
              </a:ext>
            </a:extLst>
          </p:cNvPr>
          <p:cNvSpPr txBox="1"/>
          <p:nvPr/>
        </p:nvSpPr>
        <p:spPr>
          <a:xfrm>
            <a:off x="7162800" y="55245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A904C2A-F419-20D6-F26E-879577D2F4A1}"/>
              </a:ext>
            </a:extLst>
          </p:cNvPr>
          <p:cNvCxnSpPr>
            <a:cxnSpLocks/>
          </p:cNvCxnSpPr>
          <p:nvPr/>
        </p:nvCxnSpPr>
        <p:spPr>
          <a:xfrm>
            <a:off x="1524000" y="7429855"/>
            <a:ext cx="5257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69DBF7A-885F-D633-7CD6-79B3CCDD0DC9}"/>
              </a:ext>
            </a:extLst>
          </p:cNvPr>
          <p:cNvSpPr/>
          <p:nvPr/>
        </p:nvSpPr>
        <p:spPr>
          <a:xfrm>
            <a:off x="457200" y="71247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961A43C-5328-47FE-9361-8032ACFDDE1D}"/>
              </a:ext>
            </a:extLst>
          </p:cNvPr>
          <p:cNvSpPr txBox="1"/>
          <p:nvPr/>
        </p:nvSpPr>
        <p:spPr>
          <a:xfrm>
            <a:off x="6781800" y="712470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오더로딩의 조건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8206E367-7BF3-41C1-5304-E8237D3E4725}"/>
              </a:ext>
            </a:extLst>
          </p:cNvPr>
          <p:cNvCxnSpPr>
            <a:cxnSpLocks/>
          </p:cNvCxnSpPr>
          <p:nvPr/>
        </p:nvCxnSpPr>
        <p:spPr>
          <a:xfrm>
            <a:off x="4419600" y="89538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B1753CB-2DBE-5169-310F-67C4DE02622D}"/>
              </a:ext>
            </a:extLst>
          </p:cNvPr>
          <p:cNvSpPr/>
          <p:nvPr/>
        </p:nvSpPr>
        <p:spPr>
          <a:xfrm>
            <a:off x="2133600" y="8718679"/>
            <a:ext cx="2286000" cy="45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7B1E8B8-920B-F182-7A54-4EC4C49D4C67}"/>
              </a:ext>
            </a:extLst>
          </p:cNvPr>
          <p:cNvSpPr txBox="1"/>
          <p:nvPr/>
        </p:nvSpPr>
        <p:spPr>
          <a:xfrm>
            <a:off x="6781800" y="86487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이름만 바뀐 것은 오버로딩이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53FF96D3-B2CF-234B-D580-E9BD7020D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6" y="8723121"/>
            <a:ext cx="795564" cy="4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16" grpId="0"/>
      <p:bldP spid="18" grpId="0" animBg="1"/>
      <p:bldP spid="19" grpId="0"/>
      <p:bldP spid="21" grpId="0" animBg="1"/>
      <p:bldP spid="22" grpId="0"/>
      <p:bldP spid="29" grpId="0" animBg="1"/>
      <p:bldP spid="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001AA19-EB49-83CD-69C8-9716F9EF3D96}"/>
              </a:ext>
            </a:extLst>
          </p:cNvPr>
          <p:cNvSpPr txBox="1"/>
          <p:nvPr/>
        </p:nvSpPr>
        <p:spPr>
          <a:xfrm>
            <a:off x="685800" y="381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가변인자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939D8B-373F-458C-69BF-5BFA8EABD4A8}"/>
              </a:ext>
            </a:extLst>
          </p:cNvPr>
          <p:cNvSpPr txBox="1"/>
          <p:nvPr/>
        </p:nvSpPr>
        <p:spPr>
          <a:xfrm>
            <a:off x="1371600" y="88023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개수를 지정하지 않는것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JDK1.5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09900"/>
            <a:ext cx="6183337" cy="55560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3009900"/>
            <a:ext cx="10515600" cy="3429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30937" y="3818535"/>
            <a:ext cx="2427263" cy="4220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712343" y="3337917"/>
            <a:ext cx="6122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48600" y="8211999"/>
            <a:ext cx="952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생성되며 배열의 길이는 호출하는쪽에서 인수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(argument)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개수로 정해진다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14814"/>
            <a:ext cx="4495800" cy="5524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6400" y="5839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95600" y="34403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860656" y="168414"/>
            <a:ext cx="1066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add(32,12)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 했을때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인지 불분명 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4500"/>
            <a:ext cx="5486400" cy="381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1866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772400" y="1521070"/>
            <a:ext cx="1066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혼란을 방지하기 위해 가변인자는 항상 마지막에 위치해야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39234"/>
            <a:ext cx="5240478" cy="138986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327256" y="33557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622656" y="3009900"/>
            <a:ext cx="10665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 만들어진다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6109"/>
            <a:ext cx="4762936" cy="101839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6057900"/>
            <a:ext cx="5067759" cy="12192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943600" y="49024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239000" y="455657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넘겨줘도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2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6" grpId="0"/>
      <p:bldP spid="2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BD73FC-CE60-89D8-0057-91C1B7653DFF}"/>
              </a:ext>
            </a:extLst>
          </p:cNvPr>
          <p:cNvSpPr txBox="1"/>
          <p:nvPr/>
        </p:nvSpPr>
        <p:spPr>
          <a:xfrm>
            <a:off x="2895600" y="38100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매개변수를 배열로 만들면 되지 않나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76300"/>
            <a:ext cx="4435839" cy="403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876300"/>
            <a:ext cx="4648200" cy="41697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753100"/>
            <a:ext cx="4667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075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BD73FC-CE60-89D8-0057-91C1B7653DFF}"/>
              </a:ext>
            </a:extLst>
          </p:cNvPr>
          <p:cNvSpPr txBox="1"/>
          <p:nvPr/>
        </p:nvSpPr>
        <p:spPr>
          <a:xfrm>
            <a:off x="1143000" y="5753100"/>
            <a:ext cx="164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오버로딩으로도 구현가능하나 코드가 확실히 편하고 유연하다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85" y="994793"/>
            <a:ext cx="9982200" cy="16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994793"/>
            <a:ext cx="4267200" cy="3920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2BD73FC-CE60-89D8-0057-91C1B7653DFF}"/>
              </a:ext>
            </a:extLst>
          </p:cNvPr>
          <p:cNvSpPr txBox="1"/>
          <p:nvPr/>
        </p:nvSpPr>
        <p:spPr>
          <a:xfrm>
            <a:off x="11390142" y="1451993"/>
            <a:ext cx="112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6232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BD73FC-CE60-89D8-0057-91C1B7653DFF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FF9E4E-0550-E648-378E-A52F5B0499D4}"/>
              </a:ext>
            </a:extLst>
          </p:cNvPr>
          <p:cNvSpPr txBox="1"/>
          <p:nvPr/>
        </p:nvSpPr>
        <p:spPr>
          <a:xfrm>
            <a:off x="914400" y="952500"/>
            <a:ext cx="173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3-1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구현한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가능하도록 오버로딩 해보자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38" y="2276564"/>
            <a:ext cx="8784412" cy="44196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38" y="6819900"/>
            <a:ext cx="3053862" cy="27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905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083832"/>
            <a:ext cx="7391400" cy="58840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1600" y="2095500"/>
            <a:ext cx="7391400" cy="5884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0FF9E4E-0550-E648-378E-A52F5B0499D4}"/>
              </a:ext>
            </a:extLst>
          </p:cNvPr>
          <p:cNvSpPr txBox="1"/>
          <p:nvPr/>
        </p:nvSpPr>
        <p:spPr>
          <a:xfrm>
            <a:off x="457200" y="3429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풀이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52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0FF9E4E-0550-E648-378E-A52F5B0499D4}"/>
              </a:ext>
            </a:extLst>
          </p:cNvPr>
          <p:cNvSpPr txBox="1"/>
          <p:nvPr/>
        </p:nvSpPr>
        <p:spPr>
          <a:xfrm>
            <a:off x="914400" y="647700"/>
            <a:ext cx="1577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3-2MyMath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평균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최대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최소값을 구하는 메서드를 추가 하자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 변수의 개수는 제한없이 늘어나야 한다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087791"/>
              </p:ext>
            </p:extLst>
          </p:nvPr>
        </p:nvGraphicFramePr>
        <p:xfrm>
          <a:off x="11734800" y="1949982"/>
          <a:ext cx="621574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avg()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평균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max()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최대값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min()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최소값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9982"/>
            <a:ext cx="10773856" cy="33459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644075"/>
            <a:ext cx="2895600" cy="33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3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743029" y="2962414"/>
            <a:ext cx="6553200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1026" name="Picture 2" descr="https://search.pstatic.net/common/?src=http%3A%2F%2Fshop1.phinf.naver.net%2F20221115_275%2F1668446792932yRjdc_JPEG%2F69582626754453307_1626154231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47899"/>
            <a:ext cx="5552583" cy="55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088851" y="3267214"/>
            <a:ext cx="5902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기름량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주행거리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기어상태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8534400" y="3114814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:a16="http://schemas.microsoft.com/office/drawing/2014/main" xmlns="" id="{0804D430-F42E-AE32-A065-FFA8C471F092}"/>
              </a:ext>
            </a:extLst>
          </p:cNvPr>
          <p:cNvGrpSpPr/>
          <p:nvPr/>
        </p:nvGrpSpPr>
        <p:grpSpPr>
          <a:xfrm>
            <a:off x="10743029" y="5553214"/>
            <a:ext cx="6553200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xmlns="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047829" y="5806639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시동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에어컨 가동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브레이크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8534400" y="57056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2860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90500"/>
            <a:ext cx="5791200" cy="40373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838700"/>
            <a:ext cx="5181600" cy="52744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188742"/>
            <a:ext cx="5562600" cy="52807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0FF9E4E-0550-E648-378E-A52F5B0499D4}"/>
              </a:ext>
            </a:extLst>
          </p:cNvPr>
          <p:cNvSpPr txBox="1"/>
          <p:nvPr/>
        </p:nvSpPr>
        <p:spPr>
          <a:xfrm>
            <a:off x="457200" y="3429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풀이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3429000" y="197534"/>
            <a:ext cx="14325600" cy="9915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56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FF9E4E-0550-E648-378E-A52F5B0499D4}"/>
              </a:ext>
            </a:extLst>
          </p:cNvPr>
          <p:cNvSpPr txBox="1"/>
          <p:nvPr/>
        </p:nvSpPr>
        <p:spPr>
          <a:xfrm>
            <a:off x="685800" y="571500"/>
            <a:ext cx="1607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3-3 MyMath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거듭제곱을 계산하는 메서드를 만들자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사용할것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)(hard)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power(3,4)  -&gt; 3x3x3x3  =81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37813"/>
              </p:ext>
            </p:extLst>
          </p:nvPr>
        </p:nvGraphicFramePr>
        <p:xfrm>
          <a:off x="11026558" y="1292550"/>
          <a:ext cx="621574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3472544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power()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x, int n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x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n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제곱한 결과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46" y="1564108"/>
            <a:ext cx="8249815" cy="289359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928" y="2729483"/>
            <a:ext cx="1493352" cy="157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906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19500"/>
            <a:ext cx="4808054" cy="327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95300"/>
            <a:ext cx="7467600" cy="2619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2834264" y="326555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4060794" y="326497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2286000" y="549860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3681122" y="549860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4422257" y="55024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73" y="3638562"/>
            <a:ext cx="4808054" cy="3276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8396500" y="310691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9593033" y="310691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7821272" y="556914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9213361" y="541674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9954259" y="545279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206" y="495300"/>
            <a:ext cx="4808054" cy="3276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15136233" y="-3634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16332766" y="-3634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14561005" y="242588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15953094" y="227348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16693992" y="230953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144" y="4486335"/>
            <a:ext cx="4808054" cy="3276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15205171" y="395468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16401704" y="395468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15320348" y="527686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28600" y="114300"/>
            <a:ext cx="17907000" cy="807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0FF9E4E-0550-E648-378E-A52F5B0499D4}"/>
              </a:ext>
            </a:extLst>
          </p:cNvPr>
          <p:cNvSpPr txBox="1"/>
          <p:nvPr/>
        </p:nvSpPr>
        <p:spPr>
          <a:xfrm>
            <a:off x="457200" y="3429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풀이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09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9" grpId="0"/>
      <p:bldP spid="3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20626"/>
            <a:ext cx="5928659" cy="4651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333" y="720626"/>
            <a:ext cx="5928659" cy="4651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2362200" y="17618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3329413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2570070" y="430202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5148812" y="431205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3709084" y="4302026"/>
            <a:ext cx="115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3*3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9521736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8554523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10717124" y="264293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9477620" y="2642937"/>
            <a:ext cx="1231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3*3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013" y="725653"/>
            <a:ext cx="5928659" cy="46514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15458416" y="17016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14491203" y="17016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F7A884-BA8D-FF71-4905-99ED2A9B46B1}"/>
              </a:ext>
            </a:extLst>
          </p:cNvPr>
          <p:cNvSpPr txBox="1"/>
          <p:nvPr/>
        </p:nvSpPr>
        <p:spPr>
          <a:xfrm>
            <a:off x="14670999" y="125730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8600" y="114300"/>
            <a:ext cx="17907000" cy="807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20" grpId="0"/>
      <p:bldP spid="2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99" y="266700"/>
            <a:ext cx="5928659" cy="4651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6700"/>
            <a:ext cx="5181600" cy="35311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04" y="3990975"/>
            <a:ext cx="7239560" cy="1685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175" y="6132898"/>
            <a:ext cx="5062025" cy="19062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4600" y="6231958"/>
            <a:ext cx="6004859" cy="1883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2BD73FC-CE60-89D8-0057-91C1B7653DFF}"/>
              </a:ext>
            </a:extLst>
          </p:cNvPr>
          <p:cNvSpPr txBox="1"/>
          <p:nvPr/>
        </p:nvSpPr>
        <p:spPr>
          <a:xfrm>
            <a:off x="1195754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2BD73FC-CE60-89D8-0057-91C1B7653DFF}"/>
              </a:ext>
            </a:extLst>
          </p:cNvPr>
          <p:cNvSpPr txBox="1"/>
          <p:nvPr/>
        </p:nvSpPr>
        <p:spPr>
          <a:xfrm>
            <a:off x="10210800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O(logn)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7688" y="345097"/>
            <a:ext cx="5176911" cy="35279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19005" y="266700"/>
            <a:ext cx="5977220" cy="46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6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FF9E4E-0550-E648-378E-A52F5B0499D4}"/>
              </a:ext>
            </a:extLst>
          </p:cNvPr>
          <p:cNvSpPr txBox="1"/>
          <p:nvPr/>
        </p:nvSpPr>
        <p:spPr>
          <a:xfrm>
            <a:off x="152400" y="342900"/>
            <a:ext cx="1752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3-4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하노이타워 문제를 재귀호출을 이용하여 풀이과정을 출력해보자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원판의 개수가 늘어나도 풀려야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.)(Expert)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하나의 원판만 옮길수 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작은 원판 위에 큰 원판이 올수 없다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- A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있는 원판을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모두 옮기는것이 목표다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3" y="3130584"/>
            <a:ext cx="3876675" cy="137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53" y="3238500"/>
            <a:ext cx="3924747" cy="1216791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4533453" y="3522880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7800" y="4838700"/>
            <a:ext cx="2645225" cy="3604371"/>
          </a:xfrm>
          <a:prstGeom prst="rect">
            <a:avLst/>
          </a:prstGeom>
        </p:spPr>
      </p:pic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903682"/>
              </p:ext>
            </p:extLst>
          </p:nvPr>
        </p:nvGraphicFramePr>
        <p:xfrm>
          <a:off x="10896600" y="2335035"/>
          <a:ext cx="6355227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00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1246559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3748068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HanoiTower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resolve()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원판수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출발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임시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도착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원판을 도착지로 옮긴다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.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없음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4871996"/>
            <a:ext cx="8610803" cy="225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056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362200" y="4254641"/>
            <a:ext cx="1397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현실을 그대로 프로그래밍에 반영하기 위해서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9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6">
            <a:extLst>
              <a:ext uri="{FF2B5EF4-FFF2-40B4-BE49-F238E27FC236}">
                <a16:creationId xmlns:a16="http://schemas.microsoft.com/office/drawing/2014/main" xmlns="" id="{AA13A3EF-F488-87B4-3F87-5B52552891A6}"/>
              </a:ext>
            </a:extLst>
          </p:cNvPr>
          <p:cNvGrpSpPr/>
          <p:nvPr/>
        </p:nvGrpSpPr>
        <p:grpSpPr>
          <a:xfrm>
            <a:off x="3592712" y="3196498"/>
            <a:ext cx="4279659" cy="669717"/>
            <a:chOff x="2803727" y="4828571"/>
            <a:chExt cx="3393622" cy="1762283"/>
          </a:xfrm>
        </p:grpSpPr>
        <p:grpSp>
          <p:nvGrpSpPr>
            <p:cNvPr id="5" name="그룹 1017">
              <a:extLst>
                <a:ext uri="{FF2B5EF4-FFF2-40B4-BE49-F238E27FC236}">
                  <a16:creationId xmlns:a16="http://schemas.microsoft.com/office/drawing/2014/main" xmlns="" id="{DD5B6348-D6C2-1E43-47F2-F015E70C50D0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8" name="Object 58">
                <a:extLst>
                  <a:ext uri="{FF2B5EF4-FFF2-40B4-BE49-F238E27FC236}">
                    <a16:creationId xmlns:a16="http://schemas.microsoft.com/office/drawing/2014/main" xmlns="" id="{E926E84F-387D-D73A-959B-A7BBDEA70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6" name="그룹 1018">
              <a:extLst>
                <a:ext uri="{FF2B5EF4-FFF2-40B4-BE49-F238E27FC236}">
                  <a16:creationId xmlns:a16="http://schemas.microsoft.com/office/drawing/2014/main" xmlns="" id="{B51CCF3A-1468-51BC-27EE-7ACC4E2D0E9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7" name="Object 61">
                <a:extLst>
                  <a:ext uri="{FF2B5EF4-FFF2-40B4-BE49-F238E27FC236}">
                    <a16:creationId xmlns:a16="http://schemas.microsoft.com/office/drawing/2014/main" xmlns="" id="{7384DDFE-27C6-B967-21FA-83407859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9" name="그룹 1006">
            <a:extLst>
              <a:ext uri="{FF2B5EF4-FFF2-40B4-BE49-F238E27FC236}">
                <a16:creationId xmlns:a16="http://schemas.microsoft.com/office/drawing/2014/main" xmlns="" id="{DA5AECD5-4C6B-C6E0-9057-4A4BB838FB29}"/>
              </a:ext>
            </a:extLst>
          </p:cNvPr>
          <p:cNvGrpSpPr/>
          <p:nvPr/>
        </p:nvGrpSpPr>
        <p:grpSpPr>
          <a:xfrm>
            <a:off x="3345950" y="4739918"/>
            <a:ext cx="380696" cy="470352"/>
            <a:chOff x="4160379" y="4739918"/>
            <a:chExt cx="380696" cy="470352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xmlns="" id="{F33E73BC-B877-CC26-0C7F-B5AF2D91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1" name="그룹 1007">
            <a:extLst>
              <a:ext uri="{FF2B5EF4-FFF2-40B4-BE49-F238E27FC236}">
                <a16:creationId xmlns:a16="http://schemas.microsoft.com/office/drawing/2014/main" xmlns="" id="{DD95D7BB-8D63-9E75-4010-C518E4FDBAD6}"/>
              </a:ext>
            </a:extLst>
          </p:cNvPr>
          <p:cNvGrpSpPr/>
          <p:nvPr/>
        </p:nvGrpSpPr>
        <p:grpSpPr>
          <a:xfrm>
            <a:off x="4802511" y="4772258"/>
            <a:ext cx="440922" cy="405671"/>
            <a:chOff x="5616940" y="4772258"/>
            <a:chExt cx="440922" cy="405671"/>
          </a:xfrm>
        </p:grpSpPr>
        <p:pic>
          <p:nvPicPr>
            <p:cNvPr id="12" name="Object 21">
              <a:extLst>
                <a:ext uri="{FF2B5EF4-FFF2-40B4-BE49-F238E27FC236}">
                  <a16:creationId xmlns:a16="http://schemas.microsoft.com/office/drawing/2014/main" xmlns="" id="{EEEB3107-045B-4D5F-02F6-7F9BAB21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3" name="그룹 1008">
            <a:extLst>
              <a:ext uri="{FF2B5EF4-FFF2-40B4-BE49-F238E27FC236}">
                <a16:creationId xmlns:a16="http://schemas.microsoft.com/office/drawing/2014/main" xmlns="" id="{98838A85-E5D7-77FE-4B20-58C3FF9B6C5E}"/>
              </a:ext>
            </a:extLst>
          </p:cNvPr>
          <p:cNvGrpSpPr/>
          <p:nvPr/>
        </p:nvGrpSpPr>
        <p:grpSpPr>
          <a:xfrm>
            <a:off x="6280315" y="4730122"/>
            <a:ext cx="489943" cy="489943"/>
            <a:chOff x="7094744" y="4730122"/>
            <a:chExt cx="489943" cy="489943"/>
          </a:xfrm>
        </p:grpSpPr>
        <p:pic>
          <p:nvPicPr>
            <p:cNvPr id="14" name="Object 24">
              <a:extLst>
                <a:ext uri="{FF2B5EF4-FFF2-40B4-BE49-F238E27FC236}">
                  <a16:creationId xmlns:a16="http://schemas.microsoft.com/office/drawing/2014/main" xmlns="" id="{468F2CB3-563F-9B41-1294-A0B328A9C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7" name="그룹 1019">
            <a:extLst>
              <a:ext uri="{FF2B5EF4-FFF2-40B4-BE49-F238E27FC236}">
                <a16:creationId xmlns:a16="http://schemas.microsoft.com/office/drawing/2014/main" xmlns="" id="{29E0DFB5-4178-3B03-0A70-95EE17DCE53D}"/>
              </a:ext>
            </a:extLst>
          </p:cNvPr>
          <p:cNvGrpSpPr/>
          <p:nvPr/>
        </p:nvGrpSpPr>
        <p:grpSpPr>
          <a:xfrm>
            <a:off x="5579003" y="6369174"/>
            <a:ext cx="5498850" cy="72326"/>
            <a:chOff x="6393432" y="6369174"/>
            <a:chExt cx="5498850" cy="7232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xmlns="" id="{3CE8DCA4-38A6-DE0E-C169-95883351E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9" name="그룹 1024">
            <a:extLst>
              <a:ext uri="{FF2B5EF4-FFF2-40B4-BE49-F238E27FC236}">
                <a16:creationId xmlns:a16="http://schemas.microsoft.com/office/drawing/2014/main" xmlns="" id="{D63117C1-65D4-0F5A-875E-7A548566C74C}"/>
              </a:ext>
            </a:extLst>
          </p:cNvPr>
          <p:cNvGrpSpPr/>
          <p:nvPr/>
        </p:nvGrpSpPr>
        <p:grpSpPr>
          <a:xfrm>
            <a:off x="12885935" y="4779461"/>
            <a:ext cx="440922" cy="405671"/>
            <a:chOff x="13700364" y="4779461"/>
            <a:chExt cx="440922" cy="405671"/>
          </a:xfrm>
        </p:grpSpPr>
        <p:pic>
          <p:nvPicPr>
            <p:cNvPr id="20" name="Object 76">
              <a:extLst>
                <a:ext uri="{FF2B5EF4-FFF2-40B4-BE49-F238E27FC236}">
                  <a16:creationId xmlns:a16="http://schemas.microsoft.com/office/drawing/2014/main" xmlns="" id="{3EB012B7-6446-A40C-6894-F9969F5F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21" name="그룹 1025">
            <a:extLst>
              <a:ext uri="{FF2B5EF4-FFF2-40B4-BE49-F238E27FC236}">
                <a16:creationId xmlns:a16="http://schemas.microsoft.com/office/drawing/2014/main" xmlns="" id="{CDAC6F02-2AB4-415D-5A43-9517998CEC9C}"/>
              </a:ext>
            </a:extLst>
          </p:cNvPr>
          <p:cNvGrpSpPr/>
          <p:nvPr/>
        </p:nvGrpSpPr>
        <p:grpSpPr>
          <a:xfrm>
            <a:off x="14363739" y="4737325"/>
            <a:ext cx="489943" cy="489943"/>
            <a:chOff x="15178168" y="4737325"/>
            <a:chExt cx="489943" cy="489943"/>
          </a:xfrm>
        </p:grpSpPr>
        <p:pic>
          <p:nvPicPr>
            <p:cNvPr id="22" name="Object 79">
              <a:extLst>
                <a:ext uri="{FF2B5EF4-FFF2-40B4-BE49-F238E27FC236}">
                  <a16:creationId xmlns:a16="http://schemas.microsoft.com/office/drawing/2014/main" xmlns="" id="{1C226E7E-F1AB-0597-037F-A83B97CA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23" name="그룹 1033">
            <a:extLst>
              <a:ext uri="{FF2B5EF4-FFF2-40B4-BE49-F238E27FC236}">
                <a16:creationId xmlns:a16="http://schemas.microsoft.com/office/drawing/2014/main" xmlns="" id="{6EE9B338-E8AD-C370-2B87-7DDE74453CE8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4" name="Object 106">
              <a:extLst>
                <a:ext uri="{FF2B5EF4-FFF2-40B4-BE49-F238E27FC236}">
                  <a16:creationId xmlns:a16="http://schemas.microsoft.com/office/drawing/2014/main" xmlns="" id="{4D1CFF03-41AC-FC94-C020-AE39D7B9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5" name="Object 107">
              <a:extLst>
                <a:ext uri="{FF2B5EF4-FFF2-40B4-BE49-F238E27FC236}">
                  <a16:creationId xmlns:a16="http://schemas.microsoft.com/office/drawing/2014/main" xmlns="" id="{F5995CE4-9E5D-6746-11D0-F309607B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6" name="그룹 1034">
            <a:extLst>
              <a:ext uri="{FF2B5EF4-FFF2-40B4-BE49-F238E27FC236}">
                <a16:creationId xmlns:a16="http://schemas.microsoft.com/office/drawing/2014/main" xmlns="" id="{6BFD2D92-9058-F5E7-B251-3AF21D631A8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7" name="Object 110">
              <a:extLst>
                <a:ext uri="{FF2B5EF4-FFF2-40B4-BE49-F238E27FC236}">
                  <a16:creationId xmlns:a16="http://schemas.microsoft.com/office/drawing/2014/main" xmlns="" id="{2C9A0473-B72D-885C-161C-FD9A7B5B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3A03209-5681-7969-A244-E4CA8DA6226E}"/>
              </a:ext>
            </a:extLst>
          </p:cNvPr>
          <p:cNvSpPr txBox="1"/>
          <p:nvPr/>
        </p:nvSpPr>
        <p:spPr>
          <a:xfrm>
            <a:off x="3748055" y="1156480"/>
            <a:ext cx="1006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절차지향</a:t>
            </a:r>
            <a:r>
              <a:rPr lang="en-US" altLang="ko-KR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</a:t>
            </a:r>
            <a:r>
              <a:rPr lang="en-US" altLang="ko-KR" sz="72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grpSp>
        <p:nvGrpSpPr>
          <p:cNvPr id="30" name="그룹 1016">
            <a:extLst>
              <a:ext uri="{FF2B5EF4-FFF2-40B4-BE49-F238E27FC236}">
                <a16:creationId xmlns:a16="http://schemas.microsoft.com/office/drawing/2014/main" xmlns="" id="{5891CDDE-F777-31FE-014E-6E79EFE369BC}"/>
              </a:ext>
            </a:extLst>
          </p:cNvPr>
          <p:cNvGrpSpPr/>
          <p:nvPr/>
        </p:nvGrpSpPr>
        <p:grpSpPr>
          <a:xfrm>
            <a:off x="3596586" y="3882298"/>
            <a:ext cx="4279659" cy="804002"/>
            <a:chOff x="2803727" y="4828571"/>
            <a:chExt cx="3393622" cy="1762283"/>
          </a:xfrm>
        </p:grpSpPr>
        <p:grpSp>
          <p:nvGrpSpPr>
            <p:cNvPr id="31" name="그룹 1017">
              <a:extLst>
                <a:ext uri="{FF2B5EF4-FFF2-40B4-BE49-F238E27FC236}">
                  <a16:creationId xmlns:a16="http://schemas.microsoft.com/office/drawing/2014/main" xmlns="" id="{A40B3531-B460-1F2F-9DC7-76FFEA96A365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34" name="Object 58">
                <a:extLst>
                  <a:ext uri="{FF2B5EF4-FFF2-40B4-BE49-F238E27FC236}">
                    <a16:creationId xmlns:a16="http://schemas.microsoft.com/office/drawing/2014/main" xmlns="" id="{77EDB72F-2E14-2BB1-1340-A5E5E4C62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2" name="그룹 1018">
              <a:extLst>
                <a:ext uri="{FF2B5EF4-FFF2-40B4-BE49-F238E27FC236}">
                  <a16:creationId xmlns:a16="http://schemas.microsoft.com/office/drawing/2014/main" xmlns="" id="{1A00891F-AAB3-D218-8730-F8F1C5A32DDE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3" name="Object 61">
                <a:extLst>
                  <a:ext uri="{FF2B5EF4-FFF2-40B4-BE49-F238E27FC236}">
                    <a16:creationId xmlns:a16="http://schemas.microsoft.com/office/drawing/2014/main" xmlns="" id="{6E058ED6-3BFB-26F7-3F79-68521C3CC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6DFFD1A-E672-81C5-2C05-729C2701FE05}"/>
              </a:ext>
            </a:extLst>
          </p:cNvPr>
          <p:cNvSpPr txBox="1"/>
          <p:nvPr/>
        </p:nvSpPr>
        <p:spPr>
          <a:xfrm>
            <a:off x="3754996" y="3254980"/>
            <a:ext cx="221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내민다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36" name="그룹 1016">
            <a:extLst>
              <a:ext uri="{FF2B5EF4-FFF2-40B4-BE49-F238E27FC236}">
                <a16:creationId xmlns:a16="http://schemas.microsoft.com/office/drawing/2014/main" xmlns="" id="{E90C37B5-C463-F705-13B7-5806753E01F5}"/>
              </a:ext>
            </a:extLst>
          </p:cNvPr>
          <p:cNvGrpSpPr/>
          <p:nvPr/>
        </p:nvGrpSpPr>
        <p:grpSpPr>
          <a:xfrm>
            <a:off x="3605171" y="4644298"/>
            <a:ext cx="4279659" cy="804002"/>
            <a:chOff x="2803727" y="4828571"/>
            <a:chExt cx="3393622" cy="1762283"/>
          </a:xfrm>
        </p:grpSpPr>
        <p:grpSp>
          <p:nvGrpSpPr>
            <p:cNvPr id="37" name="그룹 1017">
              <a:extLst>
                <a:ext uri="{FF2B5EF4-FFF2-40B4-BE49-F238E27FC236}">
                  <a16:creationId xmlns:a16="http://schemas.microsoft.com/office/drawing/2014/main" xmlns="" id="{C717D910-BE22-50C2-22B1-75E7C62B4282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0" name="Object 58">
                <a:extLst>
                  <a:ext uri="{FF2B5EF4-FFF2-40B4-BE49-F238E27FC236}">
                    <a16:creationId xmlns:a16="http://schemas.microsoft.com/office/drawing/2014/main" xmlns="" id="{B80EC2FE-CC22-6DD2-9B7E-C79E1A12B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8" name="그룹 1018">
              <a:extLst>
                <a:ext uri="{FF2B5EF4-FFF2-40B4-BE49-F238E27FC236}">
                  <a16:creationId xmlns:a16="http://schemas.microsoft.com/office/drawing/2014/main" xmlns="" id="{055D9BC8-6D51-F88C-C523-40F76A7807E1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9" name="Object 61">
                <a:extLst>
                  <a:ext uri="{FF2B5EF4-FFF2-40B4-BE49-F238E27FC236}">
                    <a16:creationId xmlns:a16="http://schemas.microsoft.com/office/drawing/2014/main" xmlns="" id="{2F7B0521-2B3F-98C3-0A5E-E5A11D8E5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1" name="그룹 1016">
            <a:extLst>
              <a:ext uri="{FF2B5EF4-FFF2-40B4-BE49-F238E27FC236}">
                <a16:creationId xmlns:a16="http://schemas.microsoft.com/office/drawing/2014/main" xmlns="" id="{2B593D9F-D2EA-2555-8A3A-3ED72B2E7EE3}"/>
              </a:ext>
            </a:extLst>
          </p:cNvPr>
          <p:cNvGrpSpPr/>
          <p:nvPr/>
        </p:nvGrpSpPr>
        <p:grpSpPr>
          <a:xfrm>
            <a:off x="3605171" y="5372100"/>
            <a:ext cx="4279659" cy="804002"/>
            <a:chOff x="2803727" y="4828571"/>
            <a:chExt cx="3393622" cy="1762283"/>
          </a:xfrm>
        </p:grpSpPr>
        <p:grpSp>
          <p:nvGrpSpPr>
            <p:cNvPr id="42" name="그룹 1017">
              <a:extLst>
                <a:ext uri="{FF2B5EF4-FFF2-40B4-BE49-F238E27FC236}">
                  <a16:creationId xmlns:a16="http://schemas.microsoft.com/office/drawing/2014/main" xmlns="" id="{9A0A01D1-DBBB-F313-F83F-ABFC80F3DE3C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5" name="Object 58">
                <a:extLst>
                  <a:ext uri="{FF2B5EF4-FFF2-40B4-BE49-F238E27FC236}">
                    <a16:creationId xmlns:a16="http://schemas.microsoft.com/office/drawing/2014/main" xmlns="" id="{0999AD20-B928-C547-61AB-CA61815CA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3" name="그룹 1018">
              <a:extLst>
                <a:ext uri="{FF2B5EF4-FFF2-40B4-BE49-F238E27FC236}">
                  <a16:creationId xmlns:a16="http://schemas.microsoft.com/office/drawing/2014/main" xmlns="" id="{4DE0DCA4-01F9-5A32-0A53-A8456AEC9493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4" name="Object 61">
                <a:extLst>
                  <a:ext uri="{FF2B5EF4-FFF2-40B4-BE49-F238E27FC236}">
                    <a16:creationId xmlns:a16="http://schemas.microsoft.com/office/drawing/2014/main" xmlns="" id="{90E9B152-337D-7C64-558F-06AABB13A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6" name="그룹 1016">
            <a:extLst>
              <a:ext uri="{FF2B5EF4-FFF2-40B4-BE49-F238E27FC236}">
                <a16:creationId xmlns:a16="http://schemas.microsoft.com/office/drawing/2014/main" xmlns="" id="{E3CB7968-9415-2E6C-5C0C-4E7DF79F1C25}"/>
              </a:ext>
            </a:extLst>
          </p:cNvPr>
          <p:cNvGrpSpPr/>
          <p:nvPr/>
        </p:nvGrpSpPr>
        <p:grpSpPr>
          <a:xfrm>
            <a:off x="3605171" y="6134100"/>
            <a:ext cx="4279659" cy="804002"/>
            <a:chOff x="2803727" y="4828571"/>
            <a:chExt cx="3393622" cy="1762283"/>
          </a:xfrm>
        </p:grpSpPr>
        <p:grpSp>
          <p:nvGrpSpPr>
            <p:cNvPr id="47" name="그룹 1017">
              <a:extLst>
                <a:ext uri="{FF2B5EF4-FFF2-40B4-BE49-F238E27FC236}">
                  <a16:creationId xmlns:a16="http://schemas.microsoft.com/office/drawing/2014/main" xmlns="" id="{2488BEC8-3BC9-3560-F28C-E0E606FBA5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0" name="Object 58">
                <a:extLst>
                  <a:ext uri="{FF2B5EF4-FFF2-40B4-BE49-F238E27FC236}">
                    <a16:creationId xmlns:a16="http://schemas.microsoft.com/office/drawing/2014/main" xmlns="" id="{35A72115-3E91-417D-FFDD-F36E29A5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8" name="그룹 1018">
              <a:extLst>
                <a:ext uri="{FF2B5EF4-FFF2-40B4-BE49-F238E27FC236}">
                  <a16:creationId xmlns:a16="http://schemas.microsoft.com/office/drawing/2014/main" xmlns="" id="{DC5102D5-5BDC-F72A-FD92-7C240AAA2D8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9" name="Object 61">
                <a:extLst>
                  <a:ext uri="{FF2B5EF4-FFF2-40B4-BE49-F238E27FC236}">
                    <a16:creationId xmlns:a16="http://schemas.microsoft.com/office/drawing/2014/main" xmlns="" id="{B33C3869-DD62-2C8D-2ACE-11DBF57D6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1" name="그룹 1016">
            <a:extLst>
              <a:ext uri="{FF2B5EF4-FFF2-40B4-BE49-F238E27FC236}">
                <a16:creationId xmlns:a16="http://schemas.microsoft.com/office/drawing/2014/main" xmlns="" id="{7D12892B-D582-2EEF-6B33-947113859020}"/>
              </a:ext>
            </a:extLst>
          </p:cNvPr>
          <p:cNvGrpSpPr/>
          <p:nvPr/>
        </p:nvGrpSpPr>
        <p:grpSpPr>
          <a:xfrm>
            <a:off x="3605171" y="6896100"/>
            <a:ext cx="4279659" cy="804002"/>
            <a:chOff x="2803727" y="4828571"/>
            <a:chExt cx="3393622" cy="1762283"/>
          </a:xfrm>
        </p:grpSpPr>
        <p:grpSp>
          <p:nvGrpSpPr>
            <p:cNvPr id="52" name="그룹 1017">
              <a:extLst>
                <a:ext uri="{FF2B5EF4-FFF2-40B4-BE49-F238E27FC236}">
                  <a16:creationId xmlns:a16="http://schemas.microsoft.com/office/drawing/2014/main" xmlns="" id="{8E932CDC-F225-9C47-4A89-7C313F9E30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5" name="Object 58">
                <a:extLst>
                  <a:ext uri="{FF2B5EF4-FFF2-40B4-BE49-F238E27FC236}">
                    <a16:creationId xmlns:a16="http://schemas.microsoft.com/office/drawing/2014/main" xmlns="" id="{A98A2839-132F-DFE8-C17C-FAD43B1DF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3" name="그룹 1018">
              <a:extLst>
                <a:ext uri="{FF2B5EF4-FFF2-40B4-BE49-F238E27FC236}">
                  <a16:creationId xmlns:a16="http://schemas.microsoft.com/office/drawing/2014/main" xmlns="" id="{6A74811F-8897-B181-B2E5-40D21D44B42D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4" name="Object 61">
                <a:extLst>
                  <a:ext uri="{FF2B5EF4-FFF2-40B4-BE49-F238E27FC236}">
                    <a16:creationId xmlns:a16="http://schemas.microsoft.com/office/drawing/2014/main" xmlns="" id="{1142DB2F-DE69-AFD9-91A6-C47AFF273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6" name="그룹 1016">
            <a:extLst>
              <a:ext uri="{FF2B5EF4-FFF2-40B4-BE49-F238E27FC236}">
                <a16:creationId xmlns:a16="http://schemas.microsoft.com/office/drawing/2014/main" xmlns="" id="{A1A74DF9-E422-DCC7-3412-4F6ACCC0BCEA}"/>
              </a:ext>
            </a:extLst>
          </p:cNvPr>
          <p:cNvGrpSpPr/>
          <p:nvPr/>
        </p:nvGrpSpPr>
        <p:grpSpPr>
          <a:xfrm>
            <a:off x="3605171" y="7658100"/>
            <a:ext cx="4279659" cy="804002"/>
            <a:chOff x="2803727" y="4828571"/>
            <a:chExt cx="3393622" cy="1762283"/>
          </a:xfrm>
        </p:grpSpPr>
        <p:grpSp>
          <p:nvGrpSpPr>
            <p:cNvPr id="57" name="그룹 1017">
              <a:extLst>
                <a:ext uri="{FF2B5EF4-FFF2-40B4-BE49-F238E27FC236}">
                  <a16:creationId xmlns:a16="http://schemas.microsoft.com/office/drawing/2014/main" xmlns="" id="{EDBC55D9-1456-43C8-E429-D52936395A28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60" name="Object 58">
                <a:extLst>
                  <a:ext uri="{FF2B5EF4-FFF2-40B4-BE49-F238E27FC236}">
                    <a16:creationId xmlns:a16="http://schemas.microsoft.com/office/drawing/2014/main" xmlns="" id="{2065DFBB-9BB8-57A2-BCB5-9A79A6A7A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8" name="그룹 1018">
              <a:extLst>
                <a:ext uri="{FF2B5EF4-FFF2-40B4-BE49-F238E27FC236}">
                  <a16:creationId xmlns:a16="http://schemas.microsoft.com/office/drawing/2014/main" xmlns="" id="{153806A5-0D25-91AA-ECDF-1706E0C0F66B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9" name="Object 61">
                <a:extLst>
                  <a:ext uri="{FF2B5EF4-FFF2-40B4-BE49-F238E27FC236}">
                    <a16:creationId xmlns:a16="http://schemas.microsoft.com/office/drawing/2014/main" xmlns="" id="{48702012-A54A-9A16-297C-00E155C25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61" name="그룹 1018">
            <a:extLst>
              <a:ext uri="{FF2B5EF4-FFF2-40B4-BE49-F238E27FC236}">
                <a16:creationId xmlns:a16="http://schemas.microsoft.com/office/drawing/2014/main" xmlns="" id="{BDF13B2A-7FC7-DAC8-84D6-AEAC5AE48574}"/>
              </a:ext>
            </a:extLst>
          </p:cNvPr>
          <p:cNvGrpSpPr/>
          <p:nvPr/>
        </p:nvGrpSpPr>
        <p:grpSpPr>
          <a:xfrm>
            <a:off x="3605171" y="8378098"/>
            <a:ext cx="4279659" cy="508368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xmlns="" id="{23BB730F-780C-23E0-79BA-846E9219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94679FE-4488-B2BF-0783-917E7119A982}"/>
              </a:ext>
            </a:extLst>
          </p:cNvPr>
          <p:cNvSpPr txBox="1"/>
          <p:nvPr/>
        </p:nvSpPr>
        <p:spPr>
          <a:xfrm>
            <a:off x="3754996" y="395181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오므려서 컵을 잡는다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BF802F2-2D37-4E45-7059-BA98668B76CD}"/>
              </a:ext>
            </a:extLst>
          </p:cNvPr>
          <p:cNvSpPr txBox="1"/>
          <p:nvPr/>
        </p:nvSpPr>
        <p:spPr>
          <a:xfrm>
            <a:off x="3754996" y="4741790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FA790F7-4DCB-BA82-2A67-D0763E624C8A}"/>
              </a:ext>
            </a:extLst>
          </p:cNvPr>
          <p:cNvSpPr txBox="1"/>
          <p:nvPr/>
        </p:nvSpPr>
        <p:spPr>
          <a:xfrm>
            <a:off x="3754996" y="548800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1EF947EA-FD3F-232D-DFAE-F773DAC05E69}"/>
              </a:ext>
            </a:extLst>
          </p:cNvPr>
          <p:cNvSpPr txBox="1"/>
          <p:nvPr/>
        </p:nvSpPr>
        <p:spPr>
          <a:xfrm>
            <a:off x="3754996" y="6220671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기울인다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ED2596D-7610-E0EA-C0AA-8B3C1E5F4C89}"/>
              </a:ext>
            </a:extLst>
          </p:cNvPr>
          <p:cNvSpPr txBox="1"/>
          <p:nvPr/>
        </p:nvSpPr>
        <p:spPr>
          <a:xfrm>
            <a:off x="3754996" y="7012929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7B8511E-1ED4-7A98-9B66-EF90A6185908}"/>
              </a:ext>
            </a:extLst>
          </p:cNvPr>
          <p:cNvSpPr txBox="1"/>
          <p:nvPr/>
        </p:nvSpPr>
        <p:spPr>
          <a:xfrm>
            <a:off x="3754996" y="7745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291A416-AE72-7E8E-EB2B-0F1C1FD17ED4}"/>
              </a:ext>
            </a:extLst>
          </p:cNvPr>
          <p:cNvSpPr txBox="1"/>
          <p:nvPr/>
        </p:nvSpPr>
        <p:spPr>
          <a:xfrm>
            <a:off x="3757571" y="8507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70" name="Object 61">
            <a:extLst>
              <a:ext uri="{FF2B5EF4-FFF2-40B4-BE49-F238E27FC236}">
                <a16:creationId xmlns:a16="http://schemas.microsoft.com/office/drawing/2014/main" xmlns="" id="{FF3898E8-B556-0008-847A-EF0AB57277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8403" y="3153973"/>
            <a:ext cx="2625717" cy="111428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68B1923-E98F-B42E-EC9B-71CF7062B1EF}"/>
              </a:ext>
            </a:extLst>
          </p:cNvPr>
          <p:cNvSpPr txBox="1"/>
          <p:nvPr/>
        </p:nvSpPr>
        <p:spPr>
          <a:xfrm>
            <a:off x="9091571" y="3415436"/>
            <a:ext cx="2125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39902223-A073-1031-4CC7-6ED4D7DA1F24}"/>
              </a:ext>
            </a:extLst>
          </p:cNvPr>
          <p:cNvSpPr txBox="1"/>
          <p:nvPr/>
        </p:nvSpPr>
        <p:spPr>
          <a:xfrm>
            <a:off x="9777371" y="2700635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팔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3" name="Object 61">
            <a:extLst>
              <a:ext uri="{FF2B5EF4-FFF2-40B4-BE49-F238E27FC236}">
                <a16:creationId xmlns:a16="http://schemas.microsoft.com/office/drawing/2014/main" xmlns="" id="{F1490AD6-C9E8-C7C9-4B68-1E508CDC02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30459" y="3144705"/>
            <a:ext cx="2625717" cy="111428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659AEB15-7EF8-CBF8-44EF-88B6D968D6EA}"/>
              </a:ext>
            </a:extLst>
          </p:cNvPr>
          <p:cNvSpPr txBox="1"/>
          <p:nvPr/>
        </p:nvSpPr>
        <p:spPr>
          <a:xfrm>
            <a:off x="12413790" y="3430369"/>
            <a:ext cx="18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2516D735-AD54-AB7D-D67A-A05A702441E9}"/>
              </a:ext>
            </a:extLst>
          </p:cNvPr>
          <p:cNvSpPr txBox="1"/>
          <p:nvPr/>
        </p:nvSpPr>
        <p:spPr>
          <a:xfrm>
            <a:off x="12977771" y="2646446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6" name="Object 61">
            <a:extLst>
              <a:ext uri="{FF2B5EF4-FFF2-40B4-BE49-F238E27FC236}">
                <a16:creationId xmlns:a16="http://schemas.microsoft.com/office/drawing/2014/main" xmlns="" id="{D209C632-9165-38C0-9BAB-E0B2E7F7C5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72960" y="3150569"/>
            <a:ext cx="2625717" cy="111428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83BC3C99-3712-7BAC-9AEF-6935945BD9DD}"/>
              </a:ext>
            </a:extLst>
          </p:cNvPr>
          <p:cNvSpPr txBox="1"/>
          <p:nvPr/>
        </p:nvSpPr>
        <p:spPr>
          <a:xfrm>
            <a:off x="15390034" y="3390900"/>
            <a:ext cx="1702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2FFA887A-95A0-BAD8-7227-333B5FC09348}"/>
              </a:ext>
            </a:extLst>
          </p:cNvPr>
          <p:cNvSpPr txBox="1"/>
          <p:nvPr/>
        </p:nvSpPr>
        <p:spPr>
          <a:xfrm>
            <a:off x="15920272" y="2652310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1016">
            <a:extLst>
              <a:ext uri="{FF2B5EF4-FFF2-40B4-BE49-F238E27FC236}">
                <a16:creationId xmlns:a16="http://schemas.microsoft.com/office/drawing/2014/main" xmlns="" id="{084DE66F-0839-ED1D-6033-747A1F186CFA}"/>
              </a:ext>
            </a:extLst>
          </p:cNvPr>
          <p:cNvGrpSpPr/>
          <p:nvPr/>
        </p:nvGrpSpPr>
        <p:grpSpPr>
          <a:xfrm>
            <a:off x="11392458" y="5902204"/>
            <a:ext cx="3185513" cy="3051296"/>
            <a:chOff x="10381125" y="3060643"/>
            <a:chExt cx="3829541" cy="3829541"/>
          </a:xfrm>
        </p:grpSpPr>
        <p:pic>
          <p:nvPicPr>
            <p:cNvPr id="80" name="Object 46">
              <a:extLst>
                <a:ext uri="{FF2B5EF4-FFF2-40B4-BE49-F238E27FC236}">
                  <a16:creationId xmlns:a16="http://schemas.microsoft.com/office/drawing/2014/main" xmlns="" id="{35A55889-D7B2-DE9B-6F1B-5F37F6DE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1125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81" name="그룹 1023">
            <a:extLst>
              <a:ext uri="{FF2B5EF4-FFF2-40B4-BE49-F238E27FC236}">
                <a16:creationId xmlns:a16="http://schemas.microsoft.com/office/drawing/2014/main" xmlns="" id="{708B6D14-F782-5F95-F978-8091F086F26C}"/>
              </a:ext>
            </a:extLst>
          </p:cNvPr>
          <p:cNvGrpSpPr/>
          <p:nvPr/>
        </p:nvGrpSpPr>
        <p:grpSpPr>
          <a:xfrm rot="5400000">
            <a:off x="12667764" y="4718099"/>
            <a:ext cx="720996" cy="587007"/>
            <a:chOff x="8458025" y="4783042"/>
            <a:chExt cx="720996" cy="587007"/>
          </a:xfrm>
        </p:grpSpPr>
        <p:grpSp>
          <p:nvGrpSpPr>
            <p:cNvPr id="82" name="그룹 1024">
              <a:extLst>
                <a:ext uri="{FF2B5EF4-FFF2-40B4-BE49-F238E27FC236}">
                  <a16:creationId xmlns:a16="http://schemas.microsoft.com/office/drawing/2014/main" xmlns="" id="{E3A6C851-4B69-F552-2BD9-689B46EE1C14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87" name="Object 73">
                <a:extLst>
                  <a:ext uri="{FF2B5EF4-FFF2-40B4-BE49-F238E27FC236}">
                    <a16:creationId xmlns:a16="http://schemas.microsoft.com/office/drawing/2014/main" xmlns="" id="{5A930143-E783-9F58-AA14-91792A63A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3" name="그룹 1025">
              <a:extLst>
                <a:ext uri="{FF2B5EF4-FFF2-40B4-BE49-F238E27FC236}">
                  <a16:creationId xmlns:a16="http://schemas.microsoft.com/office/drawing/2014/main" xmlns="" id="{8082DEAA-9215-6545-05A9-0588BA8A78AE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86" name="Object 76">
                <a:extLst>
                  <a:ext uri="{FF2B5EF4-FFF2-40B4-BE49-F238E27FC236}">
                    <a16:creationId xmlns:a16="http://schemas.microsoft.com/office/drawing/2014/main" xmlns="" id="{7937164E-263C-063C-E226-B1AE844DC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4" name="그룹 1026">
              <a:extLst>
                <a:ext uri="{FF2B5EF4-FFF2-40B4-BE49-F238E27FC236}">
                  <a16:creationId xmlns:a16="http://schemas.microsoft.com/office/drawing/2014/main" xmlns="" id="{04C77165-7711-37FA-379F-50994B648F8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5" name="Object 79">
                <a:extLst>
                  <a:ext uri="{FF2B5EF4-FFF2-40B4-BE49-F238E27FC236}">
                    <a16:creationId xmlns:a16="http://schemas.microsoft.com/office/drawing/2014/main" xmlns="" id="{8EEB598A-ABD1-B4EA-2ADB-1A49BCCBF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6F51D7F0-F6BB-8D16-9E54-1C8CB35E41BE}"/>
              </a:ext>
            </a:extLst>
          </p:cNvPr>
          <p:cNvSpPr txBox="1"/>
          <p:nvPr/>
        </p:nvSpPr>
        <p:spPr>
          <a:xfrm>
            <a:off x="12240729" y="7197595"/>
            <a:ext cx="173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물을 마신다</a:t>
            </a:r>
            <a:r>
              <a:rPr lang="en-US" altLang="ko-KR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32F281A7-8CA8-205F-D1E4-F8FB16044C1F}"/>
              </a:ext>
            </a:extLst>
          </p:cNvPr>
          <p:cNvSpPr txBox="1"/>
          <p:nvPr/>
        </p:nvSpPr>
        <p:spPr>
          <a:xfrm>
            <a:off x="12596771" y="5448300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D044177-5399-419E-C189-ED4BEF268240}"/>
              </a:ext>
            </a:extLst>
          </p:cNvPr>
          <p:cNvSpPr txBox="1"/>
          <p:nvPr/>
        </p:nvSpPr>
        <p:spPr>
          <a:xfrm>
            <a:off x="6770258" y="9316592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latin typeface="G마켓 산스 Bold"/>
                <a:hlinkClick r:id="rId15"/>
              </a:rPr>
              <a:t>휴머노이드</a:t>
            </a:r>
            <a:r>
              <a:rPr lang="ko-KR" altLang="en-US" sz="3600" dirty="0">
                <a:latin typeface="G마켓 산스 Bold"/>
                <a:hlinkClick r:id="rId15"/>
              </a:rPr>
              <a:t> 아틀라스</a:t>
            </a:r>
            <a:endParaRPr lang="ko-KR" altLang="en-US" sz="3600" dirty="0">
              <a:latin typeface="G마켓 산스 Bold"/>
            </a:endParaRPr>
          </a:p>
        </p:txBody>
      </p:sp>
    </p:spTree>
    <p:extLst>
      <p:ext uri="{BB962C8B-B14F-4D97-AF65-F5344CB8AC3E}">
        <p14:creationId xmlns:p14="http://schemas.microsoft.com/office/powerpoint/2010/main" val="202718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4771BE-09DF-3E15-A9B6-2ADE45DB9301}"/>
              </a:ext>
            </a:extLst>
          </p:cNvPr>
          <p:cNvSpPr txBox="1"/>
          <p:nvPr/>
        </p:nvSpPr>
        <p:spPr>
          <a:xfrm>
            <a:off x="6172200" y="18669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C, FORTRAN, COBOL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xmlns="" id="{E8E9C254-782A-FBC1-55AF-F4C24417CFC9}"/>
              </a:ext>
            </a:extLst>
          </p:cNvPr>
          <p:cNvGrpSpPr/>
          <p:nvPr/>
        </p:nvGrpSpPr>
        <p:grpSpPr>
          <a:xfrm rot="5400000">
            <a:off x="8152137" y="3153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xmlns="" id="{3CA2B294-22E1-B252-200F-DD750B2F7A8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xmlns="" id="{6B409735-98BE-1B36-586B-4F9EF716F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xmlns="" id="{2F0FF62E-BE82-B028-45C5-E34CF026296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xmlns="" id="{E1B6A43A-991F-7AEE-FFB7-8FF7B74B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xmlns="" id="{BA042914-01E9-46DE-808E-0745148414A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xmlns="" id="{01A65668-30BA-528E-0B2F-B165CE76C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1EA334-B1AD-2028-A3D8-FA8B4093DA7C}"/>
              </a:ext>
            </a:extLst>
          </p:cNvPr>
          <p:cNvSpPr txBox="1"/>
          <p:nvPr/>
        </p:nvSpPr>
        <p:spPr>
          <a:xfrm>
            <a:off x="7810500" y="437405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C++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EEA8891-3A23-D49B-90DA-7E8C1C088F3B}"/>
              </a:ext>
            </a:extLst>
          </p:cNvPr>
          <p:cNvSpPr txBox="1"/>
          <p:nvPr/>
        </p:nvSpPr>
        <p:spPr>
          <a:xfrm>
            <a:off x="7810500" y="7048500"/>
            <a:ext cx="316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xmlns="" id="{7AD220EA-989C-A03E-35E2-3E1C89CE832F}"/>
              </a:ext>
            </a:extLst>
          </p:cNvPr>
          <p:cNvGrpSpPr/>
          <p:nvPr/>
        </p:nvGrpSpPr>
        <p:grpSpPr>
          <a:xfrm rot="5400000">
            <a:off x="8162606" y="563249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xmlns="" id="{068815AF-E19C-E57B-B49A-7F9C7ECBB6F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7068BEFE-DEF3-4498-0B24-75B57099F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49A21C64-1979-6CD0-5AFB-2197D9BC56D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E38D1436-77FD-6470-968D-737D22EC3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79DA82F1-FC84-20B7-EB0B-C76926DB886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AEC81504-BC52-D5D0-3109-8B4F983D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193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21993</TotalTime>
  <Words>1147</Words>
  <Application>Microsoft Office PowerPoint</Application>
  <PresentationFormat>사용자 지정</PresentationFormat>
  <Paragraphs>372</Paragraphs>
  <Slides>66</Slides>
  <Notes>3</Notes>
  <HiddenSlides>3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4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799</cp:revision>
  <cp:lastPrinted>2023-04-09T04:23:31Z</cp:lastPrinted>
  <dcterms:created xsi:type="dcterms:W3CDTF">2022-10-23T12:09:39Z</dcterms:created>
  <dcterms:modified xsi:type="dcterms:W3CDTF">2023-10-18T13:52:17Z</dcterms:modified>
</cp:coreProperties>
</file>