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437" r:id="rId5"/>
    <p:sldId id="501" r:id="rId6"/>
    <p:sldId id="502" r:id="rId7"/>
    <p:sldId id="536" r:id="rId8"/>
    <p:sldId id="503" r:id="rId9"/>
    <p:sldId id="281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4" r:id="rId20"/>
    <p:sldId id="513" r:id="rId21"/>
    <p:sldId id="515" r:id="rId22"/>
    <p:sldId id="516" r:id="rId23"/>
    <p:sldId id="528" r:id="rId24"/>
    <p:sldId id="527" r:id="rId25"/>
    <p:sldId id="529" r:id="rId26"/>
    <p:sldId id="530" r:id="rId27"/>
    <p:sldId id="531" r:id="rId28"/>
    <p:sldId id="374" r:id="rId29"/>
    <p:sldId id="517" r:id="rId30"/>
    <p:sldId id="518" r:id="rId31"/>
    <p:sldId id="519" r:id="rId32"/>
    <p:sldId id="520" r:id="rId33"/>
    <p:sldId id="521" r:id="rId34"/>
    <p:sldId id="522" r:id="rId35"/>
    <p:sldId id="524" r:id="rId36"/>
    <p:sldId id="523" r:id="rId37"/>
    <p:sldId id="533" r:id="rId38"/>
    <p:sldId id="532" r:id="rId39"/>
    <p:sldId id="385" r:id="rId40"/>
    <p:sldId id="534" r:id="rId41"/>
    <p:sldId id="535" r:id="rId42"/>
    <p:sldId id="526" r:id="rId43"/>
    <p:sldId id="482" r:id="rId44"/>
    <p:sldId id="525" r:id="rId45"/>
    <p:sldId id="275" r:id="rId4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2023-10-13 Friday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jpeg"/><Relationship Id="rId4" Type="http://schemas.openxmlformats.org/officeDocument/2006/relationships/image" Target="../media/image7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0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8.png"/><Relationship Id="rId7" Type="http://schemas.openxmlformats.org/officeDocument/2006/relationships/image" Target="../media/image9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5500"/>
            <a:ext cx="5486400" cy="205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4738915"/>
            <a:ext cx="7126995" cy="12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C126AA-0FD9-4407-0C2C-89145BE0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7463426" cy="198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5181600" y="35433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2A5572-0F2B-AB98-98A8-8276D58A7183}"/>
              </a:ext>
            </a:extLst>
          </p:cNvPr>
          <p:cNvSpPr/>
          <p:nvPr/>
        </p:nvSpPr>
        <p:spPr>
          <a:xfrm>
            <a:off x="609600" y="3314700"/>
            <a:ext cx="457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8C756-8683-A52F-5E9B-5051396A68FE}"/>
              </a:ext>
            </a:extLst>
          </p:cNvPr>
          <p:cNvSpPr txBox="1"/>
          <p:nvPr/>
        </p:nvSpPr>
        <p:spPr>
          <a:xfrm>
            <a:off x="8763000" y="33147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BDC62E-07FD-9C01-B522-FDCFA269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04106"/>
            <a:ext cx="7315200" cy="184919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C15261-4A05-17B5-5B33-C87DA900EA99}"/>
              </a:ext>
            </a:extLst>
          </p:cNvPr>
          <p:cNvCxnSpPr>
            <a:cxnSpLocks/>
          </p:cNvCxnSpPr>
          <p:nvPr/>
        </p:nvCxnSpPr>
        <p:spPr>
          <a:xfrm>
            <a:off x="7772400" y="59994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52BDAC-1026-62AF-72C4-182453ADD4B9}"/>
              </a:ext>
            </a:extLst>
          </p:cNvPr>
          <p:cNvSpPr/>
          <p:nvPr/>
        </p:nvSpPr>
        <p:spPr>
          <a:xfrm>
            <a:off x="4800600" y="5759599"/>
            <a:ext cx="2971800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16E6B-167C-2CAA-F5EB-71A1B04492F9}"/>
              </a:ext>
            </a:extLst>
          </p:cNvPr>
          <p:cNvSpPr txBox="1"/>
          <p:nvPr/>
        </p:nvSpPr>
        <p:spPr>
          <a:xfrm>
            <a:off x="8915400" y="567261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배열 생성 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F9F23EB-44CC-D9FF-FA09-B07564F64B4A}"/>
              </a:ext>
            </a:extLst>
          </p:cNvPr>
          <p:cNvCxnSpPr>
            <a:cxnSpLocks/>
          </p:cNvCxnSpPr>
          <p:nvPr/>
        </p:nvCxnSpPr>
        <p:spPr>
          <a:xfrm>
            <a:off x="5105400" y="6954247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4A5E66-3D48-F1E3-6C55-3554DC461689}"/>
              </a:ext>
            </a:extLst>
          </p:cNvPr>
          <p:cNvSpPr/>
          <p:nvPr/>
        </p:nvSpPr>
        <p:spPr>
          <a:xfrm>
            <a:off x="609600" y="671435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4BD476-0F74-1CF1-B598-4D3336BE57BA}"/>
              </a:ext>
            </a:extLst>
          </p:cNvPr>
          <p:cNvSpPr txBox="1"/>
          <p:nvPr/>
        </p:nvSpPr>
        <p:spPr>
          <a:xfrm>
            <a:off x="8915400" y="662736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사용은 할 수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에러를 막는 용도로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58" y="5771242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29500" y="6286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84F8F-6CCA-3398-4ED7-56F784B30CA2}"/>
              </a:ext>
            </a:extLst>
          </p:cNvPr>
          <p:cNvSpPr txBox="1"/>
          <p:nvPr/>
        </p:nvSpPr>
        <p:spPr>
          <a:xfrm>
            <a:off x="11010900" y="6057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0050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A14EE19E-321C-A97D-AF63-2072243F002A}"/>
              </a:ext>
            </a:extLst>
          </p:cNvPr>
          <p:cNvGrpSpPr/>
          <p:nvPr/>
        </p:nvGrpSpPr>
        <p:grpSpPr>
          <a:xfrm>
            <a:off x="8400143" y="458973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45" y="399646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FCE28-DE56-093A-EFDA-13850D95EB1C}"/>
              </a:ext>
            </a:extLst>
          </p:cNvPr>
          <p:cNvSpPr/>
          <p:nvPr/>
        </p:nvSpPr>
        <p:spPr>
          <a:xfrm>
            <a:off x="13030200" y="495098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63-D133-4AD2-3BDE-8A3CB38007A6}"/>
              </a:ext>
            </a:extLst>
          </p:cNvPr>
          <p:cNvSpPr txBox="1"/>
          <p:nvPr/>
        </p:nvSpPr>
        <p:spPr>
          <a:xfrm>
            <a:off x="1219200" y="742950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길이를 상수로 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218DCB-BBAA-13D4-ECB3-025DDCD2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309093"/>
            <a:ext cx="8586439" cy="7620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6C6958-EFE9-C5DC-7948-5D8EAB5224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29438" y="3680699"/>
            <a:ext cx="1573562" cy="9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E5A079-4DA8-C78F-8103-A888E64984B4}"/>
              </a:ext>
            </a:extLst>
          </p:cNvPr>
          <p:cNvSpPr txBox="1"/>
          <p:nvPr/>
        </p:nvSpPr>
        <p:spPr>
          <a:xfrm>
            <a:off x="11303000" y="3491925"/>
            <a:ext cx="668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Arrays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 출력도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필요하다면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7FD98D-0E89-838A-2E86-645AC568668B}"/>
              </a:ext>
            </a:extLst>
          </p:cNvPr>
          <p:cNvSpPr txBox="1"/>
          <p:nvPr/>
        </p:nvSpPr>
        <p:spPr>
          <a:xfrm>
            <a:off x="10190871" y="52197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130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(foreach)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76500"/>
            <a:ext cx="7334250" cy="1981200"/>
          </a:xfrm>
          <a:prstGeom prst="rect">
            <a:avLst/>
          </a:prstGeom>
        </p:spPr>
      </p:pic>
      <p:grpSp>
        <p:nvGrpSpPr>
          <p:cNvPr id="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07302" y="3314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49149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2476500"/>
            <a:ext cx="8491045" cy="175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31922" y="491783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36933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219200" y="1333149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int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넣어 평균을 구해보자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결과는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출력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5820531"/>
            <a:ext cx="1981200" cy="20620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86" y="2666298"/>
            <a:ext cx="7390839" cy="52204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705100"/>
            <a:ext cx="7390839" cy="52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571500"/>
            <a:ext cx="169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1-2. int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임의의값을 넣고 최대값과 최소값을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562100"/>
            <a:ext cx="8305801" cy="6641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6146230"/>
            <a:ext cx="310515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37"/>
                    </a14:imgEffect>
                  </a14:imgLayer>
                </a14:imgProps>
              </a:ext>
            </a:extLst>
          </a:blip>
          <a:srcRect l="-1" t="11473" r="-2752"/>
          <a:stretch/>
        </p:blipFill>
        <p:spPr>
          <a:xfrm>
            <a:off x="1181100" y="2324100"/>
            <a:ext cx="8534400" cy="58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495300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1-3. int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오름차순으로 정렬하여보자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1695629"/>
            <a:ext cx="5858216" cy="1525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95629"/>
            <a:ext cx="10212636" cy="784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39806" r="18"/>
          <a:stretch/>
        </p:blipFill>
        <p:spPr>
          <a:xfrm>
            <a:off x="533400" y="4838700"/>
            <a:ext cx="10210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914400" y="647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버블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8" y="1866900"/>
            <a:ext cx="8057761" cy="2295525"/>
          </a:xfrm>
          <a:prstGeom prst="rect">
            <a:avLst/>
          </a:prstGeom>
        </p:spPr>
      </p:pic>
      <p:pic>
        <p:nvPicPr>
          <p:cNvPr id="1028" name="Picture 4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9" y="4533900"/>
            <a:ext cx="8296082" cy="15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0" y="6972300"/>
            <a:ext cx="836611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700696"/>
            <a:ext cx="7694470" cy="14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2933700"/>
            <a:ext cx="763385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0" y="5454623"/>
            <a:ext cx="7819292" cy="22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7239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562600" cy="4341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638300"/>
            <a:ext cx="6172200" cy="47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457200" y="4191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6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011101"/>
            <a:ext cx="7772400" cy="14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02138"/>
            <a:ext cx="6819900" cy="1917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3522344"/>
            <a:ext cx="6427394" cy="188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5719762"/>
            <a:ext cx="6687263" cy="1938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1" y="1562100"/>
            <a:ext cx="77390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2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선언과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6637638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98065"/>
            <a:ext cx="6575886" cy="1054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4644924"/>
            <a:ext cx="6781451" cy="95577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46948"/>
              </p:ext>
            </p:extLst>
          </p:nvPr>
        </p:nvGraphicFramePr>
        <p:xfrm>
          <a:off x="12725400" y="582293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1771" y="6401883"/>
            <a:ext cx="910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020800" y="4991100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82200" y="6529419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32174" y="5822930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32174" y="6377216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45069" y="693351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45069" y="7395683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67343" y="7952619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37391"/>
              </p:ext>
            </p:extLst>
          </p:nvPr>
        </p:nvGraphicFramePr>
        <p:xfrm>
          <a:off x="3200400" y="31623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9525000" y="40900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334000" y="44577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8028"/>
              </p:ext>
            </p:extLst>
          </p:nvPr>
        </p:nvGraphicFramePr>
        <p:xfrm>
          <a:off x="10134600" y="1958926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368502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041500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1754138"/>
            <a:ext cx="6030993" cy="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247085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762500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64343" y="4583043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56057" y="44577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6747336"/>
            <a:ext cx="5410287" cy="20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57300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89236"/>
              </p:ext>
            </p:extLst>
          </p:nvPr>
        </p:nvGraphicFramePr>
        <p:xfrm>
          <a:off x="11811000" y="1006927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076700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3990"/>
              </p:ext>
            </p:extLst>
          </p:nvPr>
        </p:nvGraphicFramePr>
        <p:xfrm>
          <a:off x="11811000" y="4076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160509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286499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160509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1638300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4533900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548618" y="8749627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74459"/>
              </p:ext>
            </p:extLst>
          </p:nvPr>
        </p:nvGraphicFramePr>
        <p:xfrm>
          <a:off x="9906000" y="1409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8255"/>
              </p:ext>
            </p:extLst>
          </p:nvPr>
        </p:nvGraphicFramePr>
        <p:xfrm>
          <a:off x="11211951" y="1395631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84767"/>
              </p:ext>
            </p:extLst>
          </p:nvPr>
        </p:nvGraphicFramePr>
        <p:xfrm>
          <a:off x="12496800" y="14097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1158"/>
              </p:ext>
            </p:extLst>
          </p:nvPr>
        </p:nvGraphicFramePr>
        <p:xfrm>
          <a:off x="13792200" y="14096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3260"/>
              </p:ext>
            </p:extLst>
          </p:nvPr>
        </p:nvGraphicFramePr>
        <p:xfrm>
          <a:off x="11201400" y="1943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5201"/>
              </p:ext>
            </p:extLst>
          </p:nvPr>
        </p:nvGraphicFramePr>
        <p:xfrm>
          <a:off x="12496800" y="1943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4362"/>
              </p:ext>
            </p:extLst>
          </p:nvPr>
        </p:nvGraphicFramePr>
        <p:xfrm>
          <a:off x="11201400" y="24764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1169"/>
              </p:ext>
            </p:extLst>
          </p:nvPr>
        </p:nvGraphicFramePr>
        <p:xfrm>
          <a:off x="112014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1206"/>
              </p:ext>
            </p:extLst>
          </p:nvPr>
        </p:nvGraphicFramePr>
        <p:xfrm>
          <a:off x="124968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0421"/>
              </p:ext>
            </p:extLst>
          </p:nvPr>
        </p:nvGraphicFramePr>
        <p:xfrm>
          <a:off x="137922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3679"/>
              </p:ext>
            </p:extLst>
          </p:nvPr>
        </p:nvGraphicFramePr>
        <p:xfrm>
          <a:off x="150876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683"/>
              </p:ext>
            </p:extLst>
          </p:nvPr>
        </p:nvGraphicFramePr>
        <p:xfrm>
          <a:off x="163830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98714"/>
            <a:ext cx="6393277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685800" y="800100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저장하고 각 학생의 평균을 출력하여 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데이터는 임의로 넣어보자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평균도 배열에 포함시켜도 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간격을 일정하게 만들고 싶으면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포함하면된다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771900"/>
            <a:ext cx="5334000" cy="29327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38500"/>
            <a:ext cx="6096000" cy="69588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3238500"/>
            <a:ext cx="6096000" cy="69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4191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입력받아 암호화 하는 프로그램을 만들자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390900"/>
            <a:ext cx="4779658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52500"/>
            <a:ext cx="6324600" cy="9296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rcRect t="50000"/>
          <a:stretch/>
        </p:blipFill>
        <p:spPr>
          <a:xfrm>
            <a:off x="914400" y="5600700"/>
            <a:ext cx="6324600" cy="464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402286" y="1333500"/>
            <a:ext cx="10047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키보드로부터 문자열을 입력받는다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input.toCharArray()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문자열을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char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변환해준다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7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456430"/>
            <a:ext cx="1188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2-3 1~25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섞어보자 </a:t>
            </a:r>
            <a:endParaRPr lang="en-US" altLang="ko-KR" sz="2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섞는방법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Math.random()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914" y="454616"/>
            <a:ext cx="3998589" cy="3355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" y="2826310"/>
            <a:ext cx="5533079" cy="37649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37" y="2826310"/>
            <a:ext cx="7133089" cy="6584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7400" y="2857500"/>
            <a:ext cx="7133089" cy="65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0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371600" y="945297"/>
            <a:ext cx="940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664620"/>
            <a:ext cx="2597285" cy="3024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562100"/>
            <a:ext cx="7477193" cy="845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t="37838" r="-1910"/>
          <a:stretch/>
        </p:blipFill>
        <p:spPr>
          <a:xfrm>
            <a:off x="533400" y="4762500"/>
            <a:ext cx="7620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85800" y="396776"/>
            <a:ext cx="17194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3-2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그림은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이용하여  ㅏ  모양의 테트리스 블록을 표현한것이다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블록을 시계방향으로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돌려서 ㅜ 모양을 만들어 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55" y="3068006"/>
            <a:ext cx="2918222" cy="69819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85900"/>
            <a:ext cx="8245886" cy="86898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74486" y="1544241"/>
            <a:ext cx="9753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만든후 적절한 인덱스에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넣어서 ㅏ 모양을 만든다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위치를 다른 인덱스로 옮겨서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회전을 시켜보자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45598" r="198"/>
          <a:stretch/>
        </p:blipFill>
        <p:spPr>
          <a:xfrm>
            <a:off x="228600" y="5448300"/>
            <a:ext cx="8229600" cy="47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9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95DA57-98F2-0965-5ACD-F21A8674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500"/>
            <a:ext cx="8321042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DE3990-F215-1C5B-6914-38BE4E16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799" y="495300"/>
            <a:ext cx="8249617" cy="2667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162300"/>
            <a:ext cx="3124200" cy="7074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14300"/>
            <a:ext cx="17927016" cy="9956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79121" y="25666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3-2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 풀이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4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33400" y="266700"/>
            <a:ext cx="1638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3-3 1~25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게임을 종료한다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2368662"/>
            <a:ext cx="5181600" cy="62771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" y="2365731"/>
            <a:ext cx="9117709" cy="39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7DFBB01-AB9E-DD70-67AA-7BE37D69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8400"/>
              </p:ext>
            </p:extLst>
          </p:nvPr>
        </p:nvGraphicFramePr>
        <p:xfrm>
          <a:off x="89916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B698F4-B722-9A0F-ACD3-0418CBDEA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2375"/>
              </p:ext>
            </p:extLst>
          </p:nvPr>
        </p:nvGraphicFramePr>
        <p:xfrm>
          <a:off x="19050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16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17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5B8E4F-19BC-2095-4103-3EC32909ED8B}"/>
              </a:ext>
            </a:extLst>
          </p:cNvPr>
          <p:cNvSpPr txBox="1"/>
          <p:nvPr/>
        </p:nvSpPr>
        <p:spPr>
          <a:xfrm>
            <a:off x="2819400" y="13843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73CC-6CE8-7E17-2FD2-4161AF3CFB2F}"/>
              </a:ext>
            </a:extLst>
          </p:cNvPr>
          <p:cNvSpPr txBox="1"/>
          <p:nvPr/>
        </p:nvSpPr>
        <p:spPr>
          <a:xfrm>
            <a:off x="9220200" y="13843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공개여부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8118454" cy="1431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40496"/>
              </p:ext>
            </p:extLst>
          </p:nvPr>
        </p:nvGraphicFramePr>
        <p:xfrm>
          <a:off x="14554200" y="519974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id="{1330ABEF-15CB-8649-BD8D-F461129ED30D}"/>
              </a:ext>
            </a:extLst>
          </p:cNvPr>
          <p:cNvGrpSpPr/>
          <p:nvPr/>
        </p:nvGrpSpPr>
        <p:grpSpPr>
          <a:xfrm>
            <a:off x="8610600" y="6074780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D83DD72-9F66-04E8-C674-1E40B9EC6DA5}"/>
              </a:ext>
            </a:extLst>
          </p:cNvPr>
          <p:cNvSpPr txBox="1"/>
          <p:nvPr/>
        </p:nvSpPr>
        <p:spPr>
          <a:xfrm>
            <a:off x="9245313" y="5355072"/>
            <a:ext cx="2565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451BB-0100-5972-5BD5-E7D3BCBD6301}"/>
              </a:ext>
            </a:extLst>
          </p:cNvPr>
          <p:cNvSpPr txBox="1"/>
          <p:nvPr/>
        </p:nvSpPr>
        <p:spPr>
          <a:xfrm>
            <a:off x="9321513" y="626947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선언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58CCA0-C886-9F46-EA23-630BE0C66BE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2004222" y="5969866"/>
            <a:ext cx="2549978" cy="662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8D289E-D2C7-1910-4ABD-B44EEAA6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99" y="2781360"/>
            <a:ext cx="8860659" cy="16763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C345B3-1202-C7AA-1A38-B80A26549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763" y="3009900"/>
            <a:ext cx="5439779" cy="1557355"/>
          </a:xfrm>
          <a:prstGeom prst="rect">
            <a:avLst/>
          </a:prstGeom>
        </p:spPr>
      </p:pic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D5187215-537F-5083-BA6A-3DDBCF9DF63F}"/>
              </a:ext>
            </a:extLst>
          </p:cNvPr>
          <p:cNvGrpSpPr/>
          <p:nvPr/>
        </p:nvGrpSpPr>
        <p:grpSpPr>
          <a:xfrm>
            <a:off x="1579789" y="6062958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CB6852C2-D3B1-D1DD-E67D-99A17EB0C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8C3F3B8-C2BB-185D-E315-6B65D74EF295}"/>
              </a:ext>
            </a:extLst>
          </p:cNvPr>
          <p:cNvSpPr txBox="1"/>
          <p:nvPr/>
        </p:nvSpPr>
        <p:spPr>
          <a:xfrm>
            <a:off x="2214502" y="5343250"/>
            <a:ext cx="2565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43A56F-9E31-841E-0BC6-06F5A9C491FD}"/>
              </a:ext>
            </a:extLst>
          </p:cNvPr>
          <p:cNvSpPr txBox="1"/>
          <p:nvPr/>
        </p:nvSpPr>
        <p:spPr>
          <a:xfrm>
            <a:off x="2362200" y="6257650"/>
            <a:ext cx="203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E345E4-DC9B-AABF-27E7-395C9B32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648195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21FDC-9D18-E5CE-EE49-9E8152C9E4B9}"/>
              </a:ext>
            </a:extLst>
          </p:cNvPr>
          <p:cNvSpPr txBox="1"/>
          <p:nvPr/>
        </p:nvSpPr>
        <p:spPr>
          <a:xfrm>
            <a:off x="1219200" y="8835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80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2965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F2783-C3B4-F958-A545-19D7F14B5F8F}"/>
              </a:ext>
            </a:extLst>
          </p:cNvPr>
          <p:cNvSpPr txBox="1"/>
          <p:nvPr/>
        </p:nvSpPr>
        <p:spPr>
          <a:xfrm>
            <a:off x="9092913" y="3165232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4A88F7-D31A-049B-FE46-AD3E1AF0A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1775622" y="2857500"/>
            <a:ext cx="2549978" cy="67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16485</TotalTime>
  <Words>912</Words>
  <Application>Microsoft Office PowerPoint</Application>
  <PresentationFormat>사용자 지정</PresentationFormat>
  <Paragraphs>348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584</cp:revision>
  <dcterms:created xsi:type="dcterms:W3CDTF">2022-10-23T12:09:39Z</dcterms:created>
  <dcterms:modified xsi:type="dcterms:W3CDTF">2023-10-13T10:19:25Z</dcterms:modified>
</cp:coreProperties>
</file>