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9" r:id="rId14"/>
    <p:sldId id="617" r:id="rId15"/>
    <p:sldId id="618" r:id="rId16"/>
    <p:sldId id="620" r:id="rId17"/>
    <p:sldId id="623" r:id="rId18"/>
    <p:sldId id="625" r:id="rId19"/>
    <p:sldId id="621" r:id="rId20"/>
    <p:sldId id="622" r:id="rId21"/>
    <p:sldId id="626" r:id="rId22"/>
    <p:sldId id="627" r:id="rId23"/>
    <p:sldId id="281" r:id="rId24"/>
    <p:sldId id="638" r:id="rId25"/>
    <p:sldId id="628" r:id="rId26"/>
    <p:sldId id="629" r:id="rId27"/>
    <p:sldId id="630" r:id="rId28"/>
    <p:sldId id="631" r:id="rId29"/>
    <p:sldId id="632" r:id="rId30"/>
    <p:sldId id="633" r:id="rId31"/>
    <p:sldId id="624" r:id="rId32"/>
    <p:sldId id="634" r:id="rId33"/>
    <p:sldId id="635" r:id="rId34"/>
    <p:sldId id="636" r:id="rId35"/>
    <p:sldId id="374" r:id="rId36"/>
    <p:sldId id="642" r:id="rId37"/>
    <p:sldId id="637" r:id="rId38"/>
    <p:sldId id="640" r:id="rId39"/>
    <p:sldId id="641" r:id="rId40"/>
    <p:sldId id="643" r:id="rId41"/>
    <p:sldId id="644" r:id="rId42"/>
    <p:sldId id="645" r:id="rId43"/>
    <p:sldId id="646" r:id="rId44"/>
    <p:sldId id="647" r:id="rId45"/>
    <p:sldId id="648" r:id="rId46"/>
    <p:sldId id="652" r:id="rId47"/>
    <p:sldId id="649" r:id="rId48"/>
    <p:sldId id="650" r:id="rId49"/>
    <p:sldId id="651" r:id="rId50"/>
    <p:sldId id="607" r:id="rId51"/>
    <p:sldId id="639" r:id="rId52"/>
    <p:sldId id="275" r:id="rId5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2023-02-25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1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571500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5981700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6474768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7709150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자식또한 디폴트 생성자를 만들어주지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800100"/>
            <a:ext cx="5562600" cy="478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쓸수도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124200" y="3467100"/>
            <a:ext cx="1181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않지만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</a:t>
            </a: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 생성자를 만들지 않았다면 자식또한 디폴트 생성자를 허용하지 않는다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4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77000" y="800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00400" y="1655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9375 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6202385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173897"/>
            <a:ext cx="2286000" cy="1451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97075"/>
            <a:ext cx="6497304" cy="4499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763" y="5393139"/>
            <a:ext cx="4677674" cy="1774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9100"/>
            <a:ext cx="6553200" cy="5619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515100"/>
            <a:ext cx="311331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8245614"/>
            <a:ext cx="1674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상속과 마찬가지로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들을 사용할수 있는데 똑같은거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357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기름량을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저장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C0DF24C-8313-95BE-E53E-12FD7E10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39593"/>
              </p:ext>
            </p:extLst>
          </p:nvPr>
        </p:nvGraphicFramePr>
        <p:xfrm>
          <a:off x="11963400" y="1943100"/>
          <a:ext cx="61722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782393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Car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speed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go(int speed)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stop()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속도를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으로 만든다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387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C72A80-3131-1BEE-91F5-8BB94F20F622}"/>
              </a:ext>
            </a:extLst>
          </p:cNvPr>
          <p:cNvSpPr txBox="1"/>
          <p:nvPr/>
        </p:nvSpPr>
        <p:spPr>
          <a:xfrm>
            <a:off x="1143000" y="42291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D0E5D-2B21-3701-B400-D1B6B86913C5}"/>
              </a:ext>
            </a:extLst>
          </p:cNvPr>
          <p:cNvSpPr txBox="1"/>
          <p:nvPr/>
        </p:nvSpPr>
        <p:spPr>
          <a:xfrm>
            <a:off x="1143000" y="7172861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Door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2587"/>
              </p:ext>
            </p:extLst>
          </p:nvPr>
        </p:nvGraphicFramePr>
        <p:xfrm>
          <a:off x="11963400" y="4960620"/>
          <a:ext cx="61722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7823936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문 열림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Open()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Close()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38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81200" y="8420100"/>
            <a:ext cx="14998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238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86299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5524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571500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833360" y="4689230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오버라이딩은 무슨 의미가 있나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안해도 있는데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7734300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배울때 자세히 알아보자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38481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오버라이딩으로 인정하지 않으면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8774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 아니라면 함수 이름과 매개변수가 같기에 오버로딩으로 분류된다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리턴타입을 고려하지 않기에 결국 메서드 중복정의로 해당메서드를 문법적으로 만들 방법이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9182100" cy="1981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3713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4886474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해줘야되서 불편하다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52499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514600" y="81153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976532"/>
            <a:ext cx="6096000" cy="64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40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0342" y="2947607"/>
            <a:ext cx="863714" cy="887316"/>
          </a:xfrm>
          <a:prstGeom prst="rect">
            <a:avLst/>
          </a:prstGeom>
        </p:spPr>
      </p:pic>
      <p:pic>
        <p:nvPicPr>
          <p:cNvPr id="41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0342" y="5398455"/>
            <a:ext cx="863714" cy="887316"/>
          </a:xfrm>
          <a:prstGeom prst="rect">
            <a:avLst/>
          </a:prstGeom>
        </p:spPr>
      </p:pic>
      <p:pic>
        <p:nvPicPr>
          <p:cNvPr id="43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76925" y="2947607"/>
            <a:ext cx="1133573" cy="887316"/>
          </a:xfrm>
          <a:prstGeom prst="rect">
            <a:avLst/>
          </a:prstGeom>
        </p:spPr>
      </p:pic>
      <p:pic>
        <p:nvPicPr>
          <p:cNvPr id="44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76925" y="5398455"/>
            <a:ext cx="1137464" cy="887316"/>
          </a:xfrm>
          <a:prstGeom prst="rect">
            <a:avLst/>
          </a:prstGeom>
        </p:spPr>
      </p:pic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477714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 부모의 메서드를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462257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357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증설한다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046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705600" y="4000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257800" y="41529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가리킬때 사용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255455" y="5829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가리키는것이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28541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"/>
            <a:ext cx="577242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38500"/>
            <a:ext cx="6076335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173005"/>
            <a:ext cx="3250791" cy="3331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667500"/>
            <a:ext cx="55582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9100"/>
            <a:ext cx="9611836" cy="4366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67300"/>
            <a:ext cx="3200400" cy="3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6538686" cy="4038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1" y="4457699"/>
            <a:ext cx="10960973" cy="4953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295900"/>
            <a:ext cx="3581400" cy="39634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4377"/>
              </p:ext>
            </p:extLst>
          </p:nvPr>
        </p:nvGraphicFramePr>
        <p:xfrm>
          <a:off x="76200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부모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46845"/>
              </p:ext>
            </p:extLst>
          </p:nvPr>
        </p:nvGraphicFramePr>
        <p:xfrm>
          <a:off x="109728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자식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1257300"/>
            <a:ext cx="4267200" cy="95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15286" y="1485900"/>
            <a:ext cx="7886114" cy="184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438400" y="6477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080719" y="6477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723038" y="6477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089244" y="8668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736180" y="8455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573000" y="8668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717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19" y="21769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38" y="21717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417" y="4076700"/>
            <a:ext cx="6082983" cy="35552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4076700"/>
            <a:ext cx="3781425" cy="1257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525000" y="585430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95300"/>
            <a:ext cx="6730031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84450"/>
            <a:ext cx="6769212" cy="3135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15650"/>
            <a:ext cx="8513037" cy="6314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166" y="4152900"/>
            <a:ext cx="4960034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913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49124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:a16="http://schemas.microsoft.com/office/drawing/2014/main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AB9AE-91FF-074E-A3DA-9241D7BF90DF}"/>
              </a:ext>
            </a:extLst>
          </p:cNvPr>
          <p:cNvSpPr txBox="1"/>
          <p:nvPr/>
        </p:nvSpPr>
        <p:spPr>
          <a:xfrm>
            <a:off x="4876800" y="7581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914400" y="4191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96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4996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194E25-989E-0C55-B712-570C7D5091F0}"/>
              </a:ext>
            </a:extLst>
          </p:cNvPr>
          <p:cNvSpPr/>
          <p:nvPr/>
        </p:nvSpPr>
        <p:spPr>
          <a:xfrm>
            <a:off x="7391400" y="42751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41529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C40DE3-07FC-5B3E-1952-F1D0DDF51453}"/>
              </a:ext>
            </a:extLst>
          </p:cNvPr>
          <p:cNvSpPr/>
          <p:nvPr/>
        </p:nvSpPr>
        <p:spPr>
          <a:xfrm>
            <a:off x="13498790" y="48225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F95338-D8E8-1A47-9B0B-2BEC0D129ACB}"/>
              </a:ext>
            </a:extLst>
          </p:cNvPr>
          <p:cNvSpPr txBox="1"/>
          <p:nvPr/>
        </p:nvSpPr>
        <p:spPr>
          <a:xfrm>
            <a:off x="1371600" y="4381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가져올경우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생성자내부를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확인해볼수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5802E-6 L -0.00209 -0.353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028700"/>
            <a:ext cx="4196633" cy="16320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1028700"/>
            <a:ext cx="4477650" cy="15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49343-9CBD-6500-5E60-7BE1262D78A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500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생성자와 초기화 블록은 상속되지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선언해놓은것처럼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가져오는것이 아니라 부모와 별도로 멤버를 생성하는것이다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22270</TotalTime>
  <Words>555</Words>
  <Application>Microsoft Office PowerPoint</Application>
  <PresentationFormat>사용자 지정</PresentationFormat>
  <Paragraphs>156</Paragraphs>
  <Slides>52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921</cp:revision>
  <dcterms:created xsi:type="dcterms:W3CDTF">2022-10-23T12:09:39Z</dcterms:created>
  <dcterms:modified xsi:type="dcterms:W3CDTF">2023-02-25T03:00:09Z</dcterms:modified>
</cp:coreProperties>
</file>