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4" d="100"/>
          <a:sy n="94" d="100"/>
        </p:scale>
        <p:origin x="2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9023D-7A99-43E8-8F71-BDF6073E3E7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4F0E50FC-C06C-425A-B114-A0B4510B52AC}">
      <dgm:prSet phldrT="[Texto]" custT="1"/>
      <dgm:spPr/>
      <dgm:t>
        <a:bodyPr/>
        <a:lstStyle/>
        <a:p>
          <a:r>
            <a:rPr lang="es-ES" sz="1600" dirty="0"/>
            <a:t>FUNDAMENTOS </a:t>
          </a:r>
        </a:p>
      </dgm:t>
    </dgm:pt>
    <dgm:pt modelId="{4A863A4E-4825-409A-B2B7-FCEFCA12F97F}" type="parTrans" cxnId="{6802B360-3CCE-4745-BBEA-FE8D5290ECE4}">
      <dgm:prSet/>
      <dgm:spPr/>
      <dgm:t>
        <a:bodyPr/>
        <a:lstStyle/>
        <a:p>
          <a:endParaRPr lang="es-ES"/>
        </a:p>
      </dgm:t>
    </dgm:pt>
    <dgm:pt modelId="{B397BA0D-7C1C-423B-94BB-9F973E1B6990}" type="sibTrans" cxnId="{6802B360-3CCE-4745-BBEA-FE8D5290ECE4}">
      <dgm:prSet/>
      <dgm:spPr/>
      <dgm:t>
        <a:bodyPr/>
        <a:lstStyle/>
        <a:p>
          <a:endParaRPr lang="es-ES"/>
        </a:p>
      </dgm:t>
    </dgm:pt>
    <dgm:pt modelId="{42F63C96-DC5F-40A1-8AE8-66CC033C807D}">
      <dgm:prSet phldrT="[Texto]" custT="1"/>
      <dgm:spPr/>
      <dgm:t>
        <a:bodyPr/>
        <a:lstStyle/>
        <a:p>
          <a:r>
            <a:rPr lang="es-ES" sz="1200" dirty="0"/>
            <a:t>Panorama de las aplicaciones con interfaz web, características y retos</a:t>
          </a:r>
        </a:p>
      </dgm:t>
    </dgm:pt>
    <dgm:pt modelId="{DB09AC9D-3180-4402-9D54-7A41151D8F03}" type="parTrans" cxnId="{F07A0808-6D8B-494D-8FFA-4F5A5867AE41}">
      <dgm:prSet/>
      <dgm:spPr/>
      <dgm:t>
        <a:bodyPr/>
        <a:lstStyle/>
        <a:p>
          <a:endParaRPr lang="es-ES"/>
        </a:p>
      </dgm:t>
    </dgm:pt>
    <dgm:pt modelId="{E60B3207-1BEB-43FC-A73B-140293DA52C5}" type="sibTrans" cxnId="{F07A0808-6D8B-494D-8FFA-4F5A5867AE41}">
      <dgm:prSet/>
      <dgm:spPr/>
      <dgm:t>
        <a:bodyPr/>
        <a:lstStyle/>
        <a:p>
          <a:endParaRPr lang="es-ES"/>
        </a:p>
      </dgm:t>
    </dgm:pt>
    <dgm:pt modelId="{EB4BE428-55FC-41B4-8C47-7FA9D8199878}">
      <dgm:prSet phldrT="[Texto]"/>
      <dgm:spPr/>
      <dgm:t>
        <a:bodyPr/>
        <a:lstStyle/>
        <a:p>
          <a:r>
            <a:rPr lang="es-ES" dirty="0"/>
            <a:t>Las Aplicaciones Empresariales son aquellas que se desarrollan para empresas grandes y son sistemas altamente complejos, en donde es necesario incluir características de:</a:t>
          </a:r>
        </a:p>
        <a:p>
          <a:r>
            <a:rPr lang="es-ES" dirty="0"/>
            <a:t>Escalabilidad•Mantenibilidad•Seguridad•Transaccionalidad•Concurrencia•Interoperabilidad •Disponibilidad (misión crítica).</a:t>
          </a:r>
        </a:p>
      </dgm:t>
    </dgm:pt>
    <dgm:pt modelId="{4921BE17-63B9-4EEC-A75E-F5B561CB6751}" type="parTrans" cxnId="{EF2F9249-AB03-4DCB-BB21-271A6BAC0F71}">
      <dgm:prSet/>
      <dgm:spPr/>
      <dgm:t>
        <a:bodyPr/>
        <a:lstStyle/>
        <a:p>
          <a:endParaRPr lang="es-ES"/>
        </a:p>
      </dgm:t>
    </dgm:pt>
    <dgm:pt modelId="{D6282FFF-A4AC-4189-8FF2-FB29E0606FCC}" type="sibTrans" cxnId="{EF2F9249-AB03-4DCB-BB21-271A6BAC0F71}">
      <dgm:prSet/>
      <dgm:spPr/>
      <dgm:t>
        <a:bodyPr/>
        <a:lstStyle/>
        <a:p>
          <a:endParaRPr lang="es-ES"/>
        </a:p>
      </dgm:t>
    </dgm:pt>
    <dgm:pt modelId="{A13802D1-332E-490F-9536-08A7DE57B711}">
      <dgm:prSet phldrT="[Texto]" custT="1"/>
      <dgm:spPr/>
      <dgm:t>
        <a:bodyPr/>
        <a:lstStyle/>
        <a:p>
          <a:r>
            <a:rPr lang="es-ES" sz="1200" dirty="0"/>
            <a:t>Plataforma Oracle Java y sus diferentes ediciones.</a:t>
          </a:r>
        </a:p>
      </dgm:t>
    </dgm:pt>
    <dgm:pt modelId="{B01D983A-6D7F-43CC-A68B-124A27F523E8}" type="parTrans" cxnId="{444C164B-BAD2-4FCD-A096-BCDA6ED5F09B}">
      <dgm:prSet/>
      <dgm:spPr/>
      <dgm:t>
        <a:bodyPr/>
        <a:lstStyle/>
        <a:p>
          <a:endParaRPr lang="es-ES"/>
        </a:p>
      </dgm:t>
    </dgm:pt>
    <dgm:pt modelId="{DBB464E3-3360-4338-ADF8-A1CFF8526B7B}" type="sibTrans" cxnId="{444C164B-BAD2-4FCD-A096-BCDA6ED5F09B}">
      <dgm:prSet/>
      <dgm:spPr/>
      <dgm:t>
        <a:bodyPr/>
        <a:lstStyle/>
        <a:p>
          <a:endParaRPr lang="es-ES"/>
        </a:p>
      </dgm:t>
    </dgm:pt>
    <dgm:pt modelId="{D48133FE-28C0-4310-9F90-146E3767832B}">
      <dgm:prSet custT="1"/>
      <dgm:spPr/>
      <dgm:t>
        <a:bodyPr/>
        <a:lstStyle/>
        <a:p>
          <a:r>
            <a:rPr lang="es-ES" sz="1200" dirty="0"/>
            <a:t>Diferentes entornos de desarrollo de aplicaciones empresariales</a:t>
          </a:r>
        </a:p>
      </dgm:t>
    </dgm:pt>
    <dgm:pt modelId="{708D08EC-8716-42D8-A137-CEA10A58E0E0}" type="parTrans" cxnId="{EC82AECF-B487-4555-872D-C37FD5AEC596}">
      <dgm:prSet/>
      <dgm:spPr/>
      <dgm:t>
        <a:bodyPr/>
        <a:lstStyle/>
        <a:p>
          <a:endParaRPr lang="es-ES"/>
        </a:p>
      </dgm:t>
    </dgm:pt>
    <dgm:pt modelId="{0B1E0FF4-78E2-44D4-B353-9C32B93FE62E}" type="sibTrans" cxnId="{EC82AECF-B487-4555-872D-C37FD5AEC596}">
      <dgm:prSet/>
      <dgm:spPr/>
      <dgm:t>
        <a:bodyPr/>
        <a:lstStyle/>
        <a:p>
          <a:endParaRPr lang="es-ES"/>
        </a:p>
      </dgm:t>
    </dgm:pt>
    <dgm:pt modelId="{2FF4D07B-C186-44F2-BE0A-CA05F049B6D7}">
      <dgm:prSet custT="1"/>
      <dgm:spPr/>
      <dgm:t>
        <a:bodyPr/>
        <a:lstStyle/>
        <a:p>
          <a:r>
            <a:rPr lang="es-ES" sz="1600" dirty="0"/>
            <a:t>Java Edición Empresarial (JEE)</a:t>
          </a:r>
        </a:p>
      </dgm:t>
    </dgm:pt>
    <dgm:pt modelId="{7D520EE1-A375-45F6-B36C-391B55CDAED7}" type="parTrans" cxnId="{5BA98B14-D888-410E-B393-82FC00F5DD83}">
      <dgm:prSet/>
      <dgm:spPr/>
      <dgm:t>
        <a:bodyPr/>
        <a:lstStyle/>
        <a:p>
          <a:endParaRPr lang="es-ES"/>
        </a:p>
      </dgm:t>
    </dgm:pt>
    <dgm:pt modelId="{D65DBC87-44F9-4BA5-ADC4-EC014BAB69DF}" type="sibTrans" cxnId="{5BA98B14-D888-410E-B393-82FC00F5DD83}">
      <dgm:prSet/>
      <dgm:spPr/>
      <dgm:t>
        <a:bodyPr/>
        <a:lstStyle/>
        <a:p>
          <a:endParaRPr lang="es-ES"/>
        </a:p>
      </dgm:t>
    </dgm:pt>
    <dgm:pt modelId="{D86DE07C-511E-400B-BBF6-30C6FE63B49A}">
      <dgm:prSet custT="1"/>
      <dgm:spPr/>
      <dgm:t>
        <a:bodyPr/>
        <a:lstStyle/>
        <a:p>
          <a:r>
            <a:rPr lang="es-ES" sz="1200"/>
            <a:t>Componentes</a:t>
          </a:r>
          <a:endParaRPr lang="es-ES" sz="1200"/>
        </a:p>
      </dgm:t>
    </dgm:pt>
    <dgm:pt modelId="{33AC9BC8-356A-41D6-B98E-DC5B64CDC344}" type="parTrans" cxnId="{F9C5457B-84D3-4756-950A-34859B52FF53}">
      <dgm:prSet/>
      <dgm:spPr/>
      <dgm:t>
        <a:bodyPr/>
        <a:lstStyle/>
        <a:p>
          <a:endParaRPr lang="es-ES"/>
        </a:p>
      </dgm:t>
    </dgm:pt>
    <dgm:pt modelId="{7F33C024-0F9E-4C36-8F90-66A9AAE62B90}" type="sibTrans" cxnId="{F9C5457B-84D3-4756-950A-34859B52FF53}">
      <dgm:prSet/>
      <dgm:spPr/>
      <dgm:t>
        <a:bodyPr/>
        <a:lstStyle/>
        <a:p>
          <a:endParaRPr lang="es-ES"/>
        </a:p>
      </dgm:t>
    </dgm:pt>
    <dgm:pt modelId="{742BE531-BBC5-4DD4-A30C-2736DF92D20B}">
      <dgm:prSet custT="1"/>
      <dgm:spPr/>
      <dgm:t>
        <a:bodyPr/>
        <a:lstStyle/>
        <a:p>
          <a:r>
            <a:rPr lang="es-ES" sz="1200"/>
            <a:t>Contenedores</a:t>
          </a:r>
          <a:endParaRPr lang="es-ES" sz="1200"/>
        </a:p>
      </dgm:t>
    </dgm:pt>
    <dgm:pt modelId="{372DC96F-A7DD-4956-B49F-1D0EB056CA18}" type="parTrans" cxnId="{ACBA5570-F8DD-4EA5-AA4E-74692DF7EA10}">
      <dgm:prSet/>
      <dgm:spPr/>
      <dgm:t>
        <a:bodyPr/>
        <a:lstStyle/>
        <a:p>
          <a:endParaRPr lang="es-ES"/>
        </a:p>
      </dgm:t>
    </dgm:pt>
    <dgm:pt modelId="{C1139BC3-BADC-42CB-A5E7-ED59F7CD4579}" type="sibTrans" cxnId="{ACBA5570-F8DD-4EA5-AA4E-74692DF7EA10}">
      <dgm:prSet/>
      <dgm:spPr/>
      <dgm:t>
        <a:bodyPr/>
        <a:lstStyle/>
        <a:p>
          <a:endParaRPr lang="es-ES"/>
        </a:p>
      </dgm:t>
    </dgm:pt>
    <dgm:pt modelId="{1DB8E86A-DC06-4924-8C52-A6E6135D21D4}">
      <dgm:prSet custT="1"/>
      <dgm:spPr/>
      <dgm:t>
        <a:bodyPr/>
        <a:lstStyle/>
        <a:p>
          <a:r>
            <a:rPr lang="es-ES" sz="1200" dirty="0"/>
            <a:t>Servicios</a:t>
          </a:r>
        </a:p>
      </dgm:t>
    </dgm:pt>
    <dgm:pt modelId="{30BA4487-57A7-42A9-B8A0-AD66987E45FC}" type="parTrans" cxnId="{1038B095-B122-4AFD-8AAB-3D0D34A65A6E}">
      <dgm:prSet/>
      <dgm:spPr/>
      <dgm:t>
        <a:bodyPr/>
        <a:lstStyle/>
        <a:p>
          <a:endParaRPr lang="es-ES"/>
        </a:p>
      </dgm:t>
    </dgm:pt>
    <dgm:pt modelId="{F8CF97CC-4085-48AC-AEFC-1F6EF5626488}" type="sibTrans" cxnId="{1038B095-B122-4AFD-8AAB-3D0D34A65A6E}">
      <dgm:prSet/>
      <dgm:spPr/>
      <dgm:t>
        <a:bodyPr/>
        <a:lstStyle/>
        <a:p>
          <a:endParaRPr lang="es-ES"/>
        </a:p>
      </dgm:t>
    </dgm:pt>
    <dgm:pt modelId="{F483B24E-1B5F-4C4F-8FFE-35E5A94749CB}">
      <dgm:prSet custT="1"/>
      <dgm:spPr/>
      <dgm:t>
        <a:bodyPr/>
        <a:lstStyle/>
        <a:p>
          <a:r>
            <a:rPr lang="es-ES" sz="2000" dirty="0"/>
            <a:t>Arquitectura</a:t>
          </a:r>
        </a:p>
      </dgm:t>
    </dgm:pt>
    <dgm:pt modelId="{44E80825-6252-48AF-84A3-D856BB8C9BD6}" type="parTrans" cxnId="{F4843BCF-0932-4D6B-8DA0-88EEBF25115A}">
      <dgm:prSet/>
      <dgm:spPr/>
      <dgm:t>
        <a:bodyPr/>
        <a:lstStyle/>
        <a:p>
          <a:endParaRPr lang="es-ES"/>
        </a:p>
      </dgm:t>
    </dgm:pt>
    <dgm:pt modelId="{3D8BF80D-4F22-453E-B153-B5BBBA2B02A3}" type="sibTrans" cxnId="{F4843BCF-0932-4D6B-8DA0-88EEBF25115A}">
      <dgm:prSet/>
      <dgm:spPr/>
      <dgm:t>
        <a:bodyPr/>
        <a:lstStyle/>
        <a:p>
          <a:endParaRPr lang="es-ES"/>
        </a:p>
      </dgm:t>
    </dgm:pt>
    <dgm:pt modelId="{8917CACD-098D-4788-8097-C8C40BC59E28}">
      <dgm:prSet custT="1"/>
      <dgm:spPr/>
      <dgm:t>
        <a:bodyPr/>
        <a:lstStyle/>
        <a:p>
          <a:r>
            <a:rPr lang="es-ES" sz="2800" dirty="0"/>
            <a:t>Cliente</a:t>
          </a:r>
        </a:p>
      </dgm:t>
    </dgm:pt>
    <dgm:pt modelId="{8A2A48F6-0044-41F9-A2D8-DEACEEA89592}" type="parTrans" cxnId="{2701ECD9-2B6F-4066-BA98-B09DA2E162F6}">
      <dgm:prSet/>
      <dgm:spPr/>
      <dgm:t>
        <a:bodyPr/>
        <a:lstStyle/>
        <a:p>
          <a:endParaRPr lang="es-ES"/>
        </a:p>
      </dgm:t>
    </dgm:pt>
    <dgm:pt modelId="{9EFDBF7F-128E-4021-8A3C-9ADFCF174250}" type="sibTrans" cxnId="{2701ECD9-2B6F-4066-BA98-B09DA2E162F6}">
      <dgm:prSet/>
      <dgm:spPr/>
      <dgm:t>
        <a:bodyPr/>
        <a:lstStyle/>
        <a:p>
          <a:endParaRPr lang="es-ES"/>
        </a:p>
      </dgm:t>
    </dgm:pt>
    <dgm:pt modelId="{B7E0410F-D0B1-41D5-B5E5-D39C7C3A305C}">
      <dgm:prSet custT="1"/>
      <dgm:spPr/>
      <dgm:t>
        <a:bodyPr/>
        <a:lstStyle/>
        <a:p>
          <a:r>
            <a:rPr lang="es-ES" sz="2800" dirty="0"/>
            <a:t>Web</a:t>
          </a:r>
        </a:p>
      </dgm:t>
    </dgm:pt>
    <dgm:pt modelId="{3E903D0A-7A81-4EB5-A79A-73BDB4D1E46D}" type="parTrans" cxnId="{9EF9810A-EA03-4A76-A4D2-99909499A974}">
      <dgm:prSet/>
      <dgm:spPr/>
      <dgm:t>
        <a:bodyPr/>
        <a:lstStyle/>
        <a:p>
          <a:endParaRPr lang="es-ES"/>
        </a:p>
      </dgm:t>
    </dgm:pt>
    <dgm:pt modelId="{06C0FF3E-89BF-4FB2-AE97-8B48D0365D20}" type="sibTrans" cxnId="{9EF9810A-EA03-4A76-A4D2-99909499A974}">
      <dgm:prSet/>
      <dgm:spPr/>
      <dgm:t>
        <a:bodyPr/>
        <a:lstStyle/>
        <a:p>
          <a:endParaRPr lang="es-ES"/>
        </a:p>
      </dgm:t>
    </dgm:pt>
    <dgm:pt modelId="{B2E9B2CA-556F-4203-A3C2-0150B99FDBD1}">
      <dgm:prSet custT="1"/>
      <dgm:spPr/>
      <dgm:t>
        <a:bodyPr/>
        <a:lstStyle/>
        <a:p>
          <a:r>
            <a:rPr lang="es-ES" sz="2800" dirty="0"/>
            <a:t>Negocios</a:t>
          </a:r>
        </a:p>
      </dgm:t>
    </dgm:pt>
    <dgm:pt modelId="{A84E5F42-2CB2-4F6B-BEE2-04B149B9F9CA}" type="parTrans" cxnId="{AA19CBBA-1DDF-409F-8562-4D937DEECC1A}">
      <dgm:prSet/>
      <dgm:spPr/>
      <dgm:t>
        <a:bodyPr/>
        <a:lstStyle/>
        <a:p>
          <a:endParaRPr lang="es-ES"/>
        </a:p>
      </dgm:t>
    </dgm:pt>
    <dgm:pt modelId="{60E1AC33-7514-4081-83BC-007F439DB05E}" type="sibTrans" cxnId="{AA19CBBA-1DDF-409F-8562-4D937DEECC1A}">
      <dgm:prSet/>
      <dgm:spPr/>
      <dgm:t>
        <a:bodyPr/>
        <a:lstStyle/>
        <a:p>
          <a:endParaRPr lang="es-ES"/>
        </a:p>
      </dgm:t>
    </dgm:pt>
    <dgm:pt modelId="{B50931EB-982B-4092-9A6D-66323D0795A5}">
      <dgm:prSet custT="1"/>
      <dgm:spPr/>
      <dgm:t>
        <a:bodyPr/>
        <a:lstStyle/>
        <a:p>
          <a:r>
            <a:rPr lang="es-ES" sz="2800" dirty="0"/>
            <a:t>Datos</a:t>
          </a:r>
        </a:p>
      </dgm:t>
    </dgm:pt>
    <dgm:pt modelId="{62813695-F5EC-4850-9C51-70B123F6D580}" type="parTrans" cxnId="{962CB0E1-B6F6-4C95-BCBA-8D4A1C60A40A}">
      <dgm:prSet/>
      <dgm:spPr/>
      <dgm:t>
        <a:bodyPr/>
        <a:lstStyle/>
        <a:p>
          <a:endParaRPr lang="es-ES"/>
        </a:p>
      </dgm:t>
    </dgm:pt>
    <dgm:pt modelId="{30A25039-A452-4FA9-B1F5-5692269FB0A8}" type="sibTrans" cxnId="{962CB0E1-B6F6-4C95-BCBA-8D4A1C60A40A}">
      <dgm:prSet/>
      <dgm:spPr/>
      <dgm:t>
        <a:bodyPr/>
        <a:lstStyle/>
        <a:p>
          <a:endParaRPr lang="es-ES"/>
        </a:p>
      </dgm:t>
    </dgm:pt>
    <dgm:pt modelId="{509666EA-14FF-4C7B-837C-6DC414AEC620}">
      <dgm:prSet/>
      <dgm:spPr/>
      <dgm:t>
        <a:bodyPr/>
        <a:lstStyle/>
        <a:p>
          <a:r>
            <a:rPr lang="es-ES" dirty="0"/>
            <a:t>Existen diferentes tipos de entornos de desarrollo, tales como:</a:t>
          </a:r>
        </a:p>
        <a:p>
          <a:r>
            <a:rPr lang="es-ES" dirty="0">
              <a:latin typeface="Calibri Light" panose="020F0302020204030204" pitchFamily="34" charset="0"/>
              <a:cs typeface="Calibri Light" panose="020F0302020204030204" pitchFamily="34" charset="0"/>
            </a:rPr>
            <a:t>° ASP.NET</a:t>
          </a:r>
        </a:p>
        <a:p>
          <a:r>
            <a:rPr lang="es-ES" dirty="0">
              <a:latin typeface="Calibri Light" panose="020F0302020204030204" pitchFamily="34" charset="0"/>
              <a:cs typeface="Calibri Light" panose="020F0302020204030204" pitchFamily="34" charset="0"/>
            </a:rPr>
            <a:t>° FUELPHP</a:t>
          </a:r>
        </a:p>
        <a:p>
          <a:r>
            <a:rPr lang="es-ES" dirty="0">
              <a:latin typeface="Calibri Light" panose="020F0302020204030204" pitchFamily="34" charset="0"/>
              <a:cs typeface="Calibri Light" panose="020F0302020204030204" pitchFamily="34" charset="0"/>
            </a:rPr>
            <a:t>° ANGULARIS</a:t>
          </a:r>
        </a:p>
        <a:p>
          <a:r>
            <a:rPr lang="es-ES" dirty="0">
              <a:latin typeface="Calibri Light" panose="020F0302020204030204" pitchFamily="34" charset="0"/>
              <a:cs typeface="Calibri Light" panose="020F0302020204030204" pitchFamily="34" charset="0"/>
            </a:rPr>
            <a:t>Sin embargo, todas las anteriores se relacionan entre sí por que utilizar el desarrollo por capas o MODELO-VISTA-CONTROLADOR.</a:t>
          </a:r>
        </a:p>
        <a:p>
          <a:endParaRPr lang="es-ES" dirty="0"/>
        </a:p>
      </dgm:t>
    </dgm:pt>
    <dgm:pt modelId="{EEE5E5EA-CE17-4773-ACDA-E7E1BEAD863E}" type="parTrans" cxnId="{83DF2675-0A91-46CC-83A3-84BBE80680C8}">
      <dgm:prSet/>
      <dgm:spPr/>
      <dgm:t>
        <a:bodyPr/>
        <a:lstStyle/>
        <a:p>
          <a:endParaRPr lang="es-ES"/>
        </a:p>
      </dgm:t>
    </dgm:pt>
    <dgm:pt modelId="{EC53457B-0DD8-4BF4-A7D1-273C6763FC38}" type="sibTrans" cxnId="{83DF2675-0A91-46CC-83A3-84BBE80680C8}">
      <dgm:prSet/>
      <dgm:spPr/>
      <dgm:t>
        <a:bodyPr/>
        <a:lstStyle/>
        <a:p>
          <a:endParaRPr lang="es-ES"/>
        </a:p>
      </dgm:t>
    </dgm:pt>
    <dgm:pt modelId="{30CDDC38-BDEB-40AF-8893-55C4AFBA64CB}">
      <dgm:prSet/>
      <dgm:spPr/>
      <dgm:t>
        <a:bodyPr/>
        <a:lstStyle/>
        <a:p>
          <a:r>
            <a:rPr lang="es-ES"/>
            <a:t>Con la aparición de J2SE (Java 2 Estándar Editión) Los desarrolladores pudieron contar con las API necesarias para contribuir aplicaciones Java robustas, pero esta edición no resolvialas necesidades requeridas por el mundo empresarial en cuanto a las aplicaciones distribuidas.</a:t>
          </a:r>
          <a:endParaRPr lang="es-ES"/>
        </a:p>
      </dgm:t>
    </dgm:pt>
    <dgm:pt modelId="{9B9D0D17-278E-4AF0-B77E-BAF401BCD535}" type="parTrans" cxnId="{50D44279-3585-4A33-AB02-B6B40BC40B90}">
      <dgm:prSet/>
      <dgm:spPr/>
      <dgm:t>
        <a:bodyPr/>
        <a:lstStyle/>
        <a:p>
          <a:endParaRPr lang="es-ES"/>
        </a:p>
      </dgm:t>
    </dgm:pt>
    <dgm:pt modelId="{CC9B3BDE-385F-4659-8850-3F230948771F}" type="sibTrans" cxnId="{50D44279-3585-4A33-AB02-B6B40BC40B90}">
      <dgm:prSet/>
      <dgm:spPr/>
      <dgm:t>
        <a:bodyPr/>
        <a:lstStyle/>
        <a:p>
          <a:endParaRPr lang="es-ES"/>
        </a:p>
      </dgm:t>
    </dgm:pt>
    <dgm:pt modelId="{81F40ABC-AC43-4CBC-95AF-36547A696A83}">
      <dgm:prSet/>
      <dgm:spPr/>
      <dgm:t>
        <a:bodyPr/>
        <a:lstStyle/>
        <a:p>
          <a:endParaRPr lang="es-ES"/>
        </a:p>
      </dgm:t>
    </dgm:pt>
    <dgm:pt modelId="{BB609197-C17A-4CAB-99D2-9E0E63C6A5D9}" type="parTrans" cxnId="{6FEC6DE2-1AB8-4CB2-9EBB-C7AB859E08FE}">
      <dgm:prSet/>
      <dgm:spPr/>
      <dgm:t>
        <a:bodyPr/>
        <a:lstStyle/>
        <a:p>
          <a:endParaRPr lang="es-ES"/>
        </a:p>
      </dgm:t>
    </dgm:pt>
    <dgm:pt modelId="{5EA37EB6-8222-4E02-B898-3544578376C9}" type="sibTrans" cxnId="{6FEC6DE2-1AB8-4CB2-9EBB-C7AB859E08FE}">
      <dgm:prSet/>
      <dgm:spPr/>
      <dgm:t>
        <a:bodyPr/>
        <a:lstStyle/>
        <a:p>
          <a:endParaRPr lang="es-ES"/>
        </a:p>
      </dgm:t>
    </dgm:pt>
    <dgm:pt modelId="{0834339C-0B54-4B3C-B17D-54FF268C1954}">
      <dgm:prSet/>
      <dgm:spPr/>
      <dgm:t>
        <a:bodyPr/>
        <a:lstStyle/>
        <a:p>
          <a:r>
            <a:rPr lang="es-ES"/>
            <a:t>Aquí es donde su aplicación presenta información a los usuarios y acepta entradas o respuestas del usuario para usar por su programa. Idealmente, la IU no desarrolla ningún procesamiento de negocios o reglas de validación de negocios. Por el contrario, la IU debería relegar sobre la capa de negocios para manipular estos asuntos. Esto es importante, especialmente hoy en día, debido a que es muy común para una aplicación tener múltiples IU, o para sus clientes o usuarios, que le solicitan que elimine una IU y la remplace con otra.</a:t>
          </a:r>
          <a:endParaRPr lang="es-ES"/>
        </a:p>
      </dgm:t>
    </dgm:pt>
    <dgm:pt modelId="{17B01ACB-921F-471D-A3CD-AFA55D160020}" type="parTrans" cxnId="{286EF0E9-617D-478A-86BC-FCE3C6FF08A9}">
      <dgm:prSet/>
      <dgm:spPr/>
      <dgm:t>
        <a:bodyPr/>
        <a:lstStyle/>
        <a:p>
          <a:endParaRPr lang="es-ES"/>
        </a:p>
      </dgm:t>
    </dgm:pt>
    <dgm:pt modelId="{892BA76C-4842-454C-AE4C-ECE8E1DCDE7E}" type="sibTrans" cxnId="{286EF0E9-617D-478A-86BC-FCE3C6FF08A9}">
      <dgm:prSet/>
      <dgm:spPr/>
      <dgm:t>
        <a:bodyPr/>
        <a:lstStyle/>
        <a:p>
          <a:endParaRPr lang="es-ES"/>
        </a:p>
      </dgm:t>
    </dgm:pt>
    <dgm:pt modelId="{0C036372-E0D9-45EE-94C8-33FB3277FBEC}">
      <dgm:prSet custT="1"/>
      <dgm:spPr/>
      <dgm:t>
        <a:bodyPr/>
        <a:lstStyle/>
        <a:p>
          <a:r>
            <a:rPr lang="es-ES" sz="800"/>
            <a:t>Se modela el comportamiento del sistema basados en lo datos provistos por la capa de datos y actualizándolos según sea necesario. Esta capa describe los distintos cálculos y otros procesos a realizar.</a:t>
          </a:r>
          <a:endParaRPr lang="es-ES" sz="800"/>
        </a:p>
      </dgm:t>
    </dgm:pt>
    <dgm:pt modelId="{51F60535-F6B0-4C2E-B346-80F40D8A8387}" type="parTrans" cxnId="{D794CE19-9730-4246-AAB1-D33FF7E294F4}">
      <dgm:prSet/>
      <dgm:spPr/>
      <dgm:t>
        <a:bodyPr/>
        <a:lstStyle/>
        <a:p>
          <a:endParaRPr lang="es-ES"/>
        </a:p>
      </dgm:t>
    </dgm:pt>
    <dgm:pt modelId="{DC986967-4E67-43D6-AF58-C280BBC84741}" type="sibTrans" cxnId="{D794CE19-9730-4246-AAB1-D33FF7E294F4}">
      <dgm:prSet/>
      <dgm:spPr/>
      <dgm:t>
        <a:bodyPr/>
        <a:lstStyle/>
        <a:p>
          <a:endParaRPr lang="es-ES"/>
        </a:p>
      </dgm:t>
    </dgm:pt>
    <dgm:pt modelId="{04B94B5E-803C-4904-9420-D0812E28E7D0}">
      <dgm:prSet custT="1"/>
      <dgm:spPr/>
      <dgm:t>
        <a:bodyPr/>
        <a:lstStyle/>
        <a:p>
          <a:r>
            <a:rPr lang="es-ES" sz="1050"/>
            <a:t>representa el mecanismo para el acceso y almacenamiento de información</a:t>
          </a:r>
          <a:endParaRPr lang="es-ES" sz="1050"/>
        </a:p>
      </dgm:t>
    </dgm:pt>
    <dgm:pt modelId="{EE71D2C4-F555-45FD-95EA-435623C8632B}" type="parTrans" cxnId="{A811153C-9ED2-4B11-A69B-4E1466C1116B}">
      <dgm:prSet/>
      <dgm:spPr/>
      <dgm:t>
        <a:bodyPr/>
        <a:lstStyle/>
        <a:p>
          <a:endParaRPr lang="es-ES"/>
        </a:p>
      </dgm:t>
    </dgm:pt>
    <dgm:pt modelId="{B2876A97-04E5-4E0A-BEC5-A0B30675E66D}" type="sibTrans" cxnId="{A811153C-9ED2-4B11-A69B-4E1466C1116B}">
      <dgm:prSet/>
      <dgm:spPr/>
      <dgm:t>
        <a:bodyPr/>
        <a:lstStyle/>
        <a:p>
          <a:endParaRPr lang="es-ES"/>
        </a:p>
      </dgm:t>
    </dgm:pt>
    <dgm:pt modelId="{07DEFF16-98D7-4282-B539-9825E5706ED0}">
      <dgm:prSet custT="1"/>
      <dgm:spPr/>
      <dgm:t>
        <a:bodyPr/>
        <a:lstStyle/>
        <a:p>
          <a:r>
            <a:rPr lang="es-ES" sz="4000" dirty="0"/>
            <a:t>EJB</a:t>
          </a:r>
        </a:p>
      </dgm:t>
    </dgm:pt>
    <dgm:pt modelId="{672833EF-A648-461B-805C-856C57AE1229}" type="parTrans" cxnId="{B9DF7EAD-6767-4960-A6CB-068CAC1ACE3E}">
      <dgm:prSet/>
      <dgm:spPr/>
      <dgm:t>
        <a:bodyPr/>
        <a:lstStyle/>
        <a:p>
          <a:endParaRPr lang="es-ES"/>
        </a:p>
      </dgm:t>
    </dgm:pt>
    <dgm:pt modelId="{576347AC-A319-490B-AB6A-28056657335F}" type="sibTrans" cxnId="{B9DF7EAD-6767-4960-A6CB-068CAC1ACE3E}">
      <dgm:prSet/>
      <dgm:spPr/>
      <dgm:t>
        <a:bodyPr/>
        <a:lstStyle/>
        <a:p>
          <a:endParaRPr lang="es-ES"/>
        </a:p>
      </dgm:t>
    </dgm:pt>
    <dgm:pt modelId="{DC71C2E0-0B29-4B7F-A29A-41C814C956A5}">
      <dgm:prSet/>
      <dgm:spPr/>
      <dgm:t>
        <a:bodyPr/>
        <a:lstStyle/>
        <a:p>
          <a:r>
            <a:rPr lang="es-ES"/>
            <a:t>Las Enterprise JavaBeans (también conocidas por sus siglas EJB) son una de las interfaces de programación de aplicaciones (API) que forman parte del estándar de construcción de aplicaciones empresariales J2EE (ahora JEE) de Oracle Corporation (inicialmente desarrollado por Sun Microsystems).</a:t>
          </a:r>
          <a:endParaRPr lang="es-ES"/>
        </a:p>
      </dgm:t>
    </dgm:pt>
    <dgm:pt modelId="{DC39BE5D-98C9-4E87-A37B-3F80BF9A189E}" type="parTrans" cxnId="{385E346D-1818-4D76-9AFB-5CE6119DBED8}">
      <dgm:prSet/>
      <dgm:spPr/>
      <dgm:t>
        <a:bodyPr/>
        <a:lstStyle/>
        <a:p>
          <a:endParaRPr lang="es-ES"/>
        </a:p>
      </dgm:t>
    </dgm:pt>
    <dgm:pt modelId="{E1E11155-0B30-41D3-8720-010B2B501147}" type="sibTrans" cxnId="{385E346D-1818-4D76-9AFB-5CE6119DBED8}">
      <dgm:prSet/>
      <dgm:spPr/>
      <dgm:t>
        <a:bodyPr/>
        <a:lstStyle/>
        <a:p>
          <a:endParaRPr lang="es-ES"/>
        </a:p>
      </dgm:t>
    </dgm:pt>
    <dgm:pt modelId="{1B91A392-CC93-46FD-BB65-B2829A7C03B7}">
      <dgm:prSet custT="1"/>
      <dgm:spPr/>
      <dgm:t>
        <a:bodyPr/>
        <a:lstStyle/>
        <a:p>
          <a:r>
            <a:rPr lang="es-ES" sz="1800" dirty="0"/>
            <a:t>Aplicaciones Cliente</a:t>
          </a:r>
        </a:p>
      </dgm:t>
    </dgm:pt>
    <dgm:pt modelId="{872DCF17-05E7-48CE-9D4A-15F7EA57A255}" type="parTrans" cxnId="{3FCC574A-C433-4832-B4B1-DC2797B1FDB6}">
      <dgm:prSet/>
      <dgm:spPr/>
      <dgm:t>
        <a:bodyPr/>
        <a:lstStyle/>
        <a:p>
          <a:endParaRPr lang="es-ES"/>
        </a:p>
      </dgm:t>
    </dgm:pt>
    <dgm:pt modelId="{68C5D7C5-8321-490E-9E05-51BCE84A5132}" type="sibTrans" cxnId="{3FCC574A-C433-4832-B4B1-DC2797B1FDB6}">
      <dgm:prSet/>
      <dgm:spPr/>
      <dgm:t>
        <a:bodyPr/>
        <a:lstStyle/>
        <a:p>
          <a:endParaRPr lang="es-ES"/>
        </a:p>
      </dgm:t>
    </dgm:pt>
    <dgm:pt modelId="{A803DD0B-2763-4F52-8E5E-4CD32F164B71}">
      <dgm:prSet custT="1"/>
      <dgm:spPr/>
      <dgm:t>
        <a:bodyPr/>
        <a:lstStyle/>
        <a:p>
          <a:r>
            <a:rPr lang="es-ES" sz="1600" dirty="0" err="1"/>
            <a:t>Applets</a:t>
          </a:r>
          <a:endParaRPr lang="es-ES" sz="1600" dirty="0"/>
        </a:p>
      </dgm:t>
    </dgm:pt>
    <dgm:pt modelId="{47F7BA80-0E5A-42DD-9FAB-8653EAB8D29E}" type="parTrans" cxnId="{1198EA2B-9427-4680-BC1C-A1376952F98B}">
      <dgm:prSet/>
      <dgm:spPr/>
      <dgm:t>
        <a:bodyPr/>
        <a:lstStyle/>
        <a:p>
          <a:endParaRPr lang="es-ES"/>
        </a:p>
      </dgm:t>
    </dgm:pt>
    <dgm:pt modelId="{31782C35-D426-4530-84DF-6353F5F75D93}" type="sibTrans" cxnId="{1198EA2B-9427-4680-BC1C-A1376952F98B}">
      <dgm:prSet/>
      <dgm:spPr/>
      <dgm:t>
        <a:bodyPr/>
        <a:lstStyle/>
        <a:p>
          <a:endParaRPr lang="es-ES"/>
        </a:p>
      </dgm:t>
    </dgm:pt>
    <dgm:pt modelId="{15578C01-02FB-453B-B8A5-952C7A37F2A6}">
      <dgm:prSet custT="1"/>
      <dgm:spPr/>
      <dgm:t>
        <a:bodyPr/>
        <a:lstStyle/>
        <a:p>
          <a:r>
            <a:rPr lang="es-ES" sz="1200" dirty="0" err="1"/>
            <a:t>Servlets</a:t>
          </a:r>
          <a:r>
            <a:rPr lang="es-ES" sz="1200" dirty="0"/>
            <a:t> y JSP</a:t>
          </a:r>
        </a:p>
      </dgm:t>
    </dgm:pt>
    <dgm:pt modelId="{3E975FF3-301E-49E7-832E-04A2CC58BB09}" type="parTrans" cxnId="{746A8E21-48ED-4EDD-A37A-E35AC4F93322}">
      <dgm:prSet/>
      <dgm:spPr/>
      <dgm:t>
        <a:bodyPr/>
        <a:lstStyle/>
        <a:p>
          <a:endParaRPr lang="es-ES"/>
        </a:p>
      </dgm:t>
    </dgm:pt>
    <dgm:pt modelId="{0691D08C-E526-4713-83D6-AE59CACBB640}" type="sibTrans" cxnId="{746A8E21-48ED-4EDD-A37A-E35AC4F93322}">
      <dgm:prSet/>
      <dgm:spPr/>
      <dgm:t>
        <a:bodyPr/>
        <a:lstStyle/>
        <a:p>
          <a:endParaRPr lang="es-ES"/>
        </a:p>
      </dgm:t>
    </dgm:pt>
    <dgm:pt modelId="{2502523A-9B0E-4005-8FC7-7786DDEED7D6}">
      <dgm:prSet/>
      <dgm:spPr/>
      <dgm:t>
        <a:bodyPr/>
        <a:lstStyle/>
        <a:p>
          <a:r>
            <a:rPr lang="es-ES"/>
            <a:t>programas nativos escritos en Java que en general poseen su propia interfaz gráfica y que se ejecutan en un proceso independiente en un computador personal. Son ejecutados dentro del container de aplicación dado por el JRE y tienen acceso a todas las capacidades de la capa media J2EE. </a:t>
          </a:r>
          <a:endParaRPr lang="es-ES"/>
        </a:p>
      </dgm:t>
    </dgm:pt>
    <dgm:pt modelId="{85350B15-FF03-4134-9A17-6A1056EE88F8}" type="parTrans" cxnId="{9908B4B4-C25B-4C99-8754-85B2F1588036}">
      <dgm:prSet/>
      <dgm:spPr/>
      <dgm:t>
        <a:bodyPr/>
        <a:lstStyle/>
        <a:p>
          <a:endParaRPr lang="es-ES"/>
        </a:p>
      </dgm:t>
    </dgm:pt>
    <dgm:pt modelId="{65EC750B-6372-49CC-989C-E482108183ED}" type="sibTrans" cxnId="{9908B4B4-C25B-4C99-8754-85B2F1588036}">
      <dgm:prSet/>
      <dgm:spPr/>
      <dgm:t>
        <a:bodyPr/>
        <a:lstStyle/>
        <a:p>
          <a:endParaRPr lang="es-ES"/>
        </a:p>
      </dgm:t>
    </dgm:pt>
    <dgm:pt modelId="{795B2B73-B102-4F21-8E78-F6461D82CF85}">
      <dgm:prSet/>
      <dgm:spPr/>
      <dgm:t>
        <a:bodyPr/>
        <a:lstStyle/>
        <a:p>
          <a:r>
            <a:rPr lang="es-ES"/>
            <a:t>omponentes que se ejecutan típicamente en un browser web y proporcionan una interfaz web mejorada para aplicaciones J2EE. En general se ejecutan en un container de applets de un browser, pero pueden ejecutarse en una variedad de otras aplicaciones o dispositivos que proporcionen soporte para el container. Son utilizados como alternativa a interfaces más limitadas basadas en HTML. </a:t>
          </a:r>
          <a:endParaRPr lang="es-ES"/>
        </a:p>
      </dgm:t>
    </dgm:pt>
    <dgm:pt modelId="{393EFF2E-CE00-4FA4-B8A5-04D0BC6749BC}" type="parTrans" cxnId="{9E9D438F-C423-49C7-8580-850E8C2645EF}">
      <dgm:prSet/>
      <dgm:spPr/>
      <dgm:t>
        <a:bodyPr/>
        <a:lstStyle/>
        <a:p>
          <a:endParaRPr lang="es-ES"/>
        </a:p>
      </dgm:t>
    </dgm:pt>
    <dgm:pt modelId="{D9607D02-0DC6-439C-B406-0B02EB535736}" type="sibTrans" cxnId="{9E9D438F-C423-49C7-8580-850E8C2645EF}">
      <dgm:prSet/>
      <dgm:spPr/>
      <dgm:t>
        <a:bodyPr/>
        <a:lstStyle/>
        <a:p>
          <a:endParaRPr lang="es-ES"/>
        </a:p>
      </dgm:t>
    </dgm:pt>
    <dgm:pt modelId="{E802900D-6FA3-4810-8E68-D2FC3DDB205A}">
      <dgm:prSet/>
      <dgm:spPr/>
      <dgm:t>
        <a:bodyPr/>
        <a:lstStyle/>
        <a:p>
          <a:r>
            <a:rPr lang="es-ES"/>
            <a:t>componentes web. Se ejecutan en un servidor web para responder a solicitudes HTTP desde clientes y pueden generar páginas HTML, que en general corresponde a la interfaz de usuario de una aplicación, o puede generar XML u otro formato de datos que será utilizado por otras componentes de la aplicación. </a:t>
          </a:r>
          <a:endParaRPr lang="es-ES"/>
        </a:p>
      </dgm:t>
    </dgm:pt>
    <dgm:pt modelId="{E9E7778B-4869-48B2-A1BC-0A1BF0D98D8E}" type="parTrans" cxnId="{CD70EA3E-ACF5-4916-B965-559B726FC0C5}">
      <dgm:prSet/>
      <dgm:spPr/>
      <dgm:t>
        <a:bodyPr/>
        <a:lstStyle/>
        <a:p>
          <a:endParaRPr lang="es-ES"/>
        </a:p>
      </dgm:t>
    </dgm:pt>
    <dgm:pt modelId="{A69C0A2E-F844-4B73-AE9A-84D9ADDA0D61}" type="sibTrans" cxnId="{CD70EA3E-ACF5-4916-B965-559B726FC0C5}">
      <dgm:prSet/>
      <dgm:spPr/>
      <dgm:t>
        <a:bodyPr/>
        <a:lstStyle/>
        <a:p>
          <a:endParaRPr lang="es-ES"/>
        </a:p>
      </dgm:t>
    </dgm:pt>
    <dgm:pt modelId="{DCDC4DD9-01EE-4EB5-885C-D2779B51C87F}">
      <dgm:prSet custT="1"/>
      <dgm:spPr/>
      <dgm:t>
        <a:bodyPr/>
        <a:lstStyle/>
        <a:p>
          <a:r>
            <a:rPr lang="es-ES" sz="700"/>
            <a:t>Este nuevo enfoque de diseño pone en manos de los desarrolladores no solo la funcionalidad que demandan las aplicaciones, sino también la seguridad, rapidez y flexibilidad.</a:t>
          </a:r>
          <a:endParaRPr lang="es-ES" sz="700"/>
        </a:p>
      </dgm:t>
    </dgm:pt>
    <dgm:pt modelId="{40658D8C-E4D3-48D6-A9D6-7CD7954648A9}" type="parTrans" cxnId="{97AD17F3-3F42-4A29-AAF2-97D0D2C5F236}">
      <dgm:prSet/>
      <dgm:spPr/>
      <dgm:t>
        <a:bodyPr/>
        <a:lstStyle/>
        <a:p>
          <a:endParaRPr lang="es-ES"/>
        </a:p>
      </dgm:t>
    </dgm:pt>
    <dgm:pt modelId="{BFCFEAF5-6628-438B-862C-BBF9B7E6A23A}" type="sibTrans" cxnId="{97AD17F3-3F42-4A29-AAF2-97D0D2C5F236}">
      <dgm:prSet/>
      <dgm:spPr/>
      <dgm:t>
        <a:bodyPr/>
        <a:lstStyle/>
        <a:p>
          <a:endParaRPr lang="es-ES"/>
        </a:p>
      </dgm:t>
    </dgm:pt>
    <dgm:pt modelId="{4A409474-DBE1-4669-8CA0-A47CEEEEB0DF}">
      <dgm:prSet custT="1"/>
      <dgm:spPr/>
      <dgm:t>
        <a:bodyPr/>
        <a:lstStyle/>
        <a:p>
          <a:r>
            <a:rPr lang="es-ES" sz="900" dirty="0"/>
            <a:t>Aplicaciones que brindan servicios a otras aplicaciones (multiplataforma).</a:t>
          </a:r>
        </a:p>
      </dgm:t>
    </dgm:pt>
    <dgm:pt modelId="{E3832A98-3A62-4668-88C7-CE614931267A}" type="parTrans" cxnId="{83A07DA1-48BE-403F-AE43-7BDC12E92296}">
      <dgm:prSet/>
      <dgm:spPr/>
      <dgm:t>
        <a:bodyPr/>
        <a:lstStyle/>
        <a:p>
          <a:endParaRPr lang="es-ES"/>
        </a:p>
      </dgm:t>
    </dgm:pt>
    <dgm:pt modelId="{3A3FC637-3534-4463-8DCE-6ACA2A52D35C}" type="sibTrans" cxnId="{83A07DA1-48BE-403F-AE43-7BDC12E92296}">
      <dgm:prSet/>
      <dgm:spPr/>
      <dgm:t>
        <a:bodyPr/>
        <a:lstStyle/>
        <a:p>
          <a:endParaRPr lang="es-ES"/>
        </a:p>
      </dgm:t>
    </dgm:pt>
    <dgm:pt modelId="{1DFB70EC-FC24-4CD0-8264-A1D7E9EF1322}" type="pres">
      <dgm:prSet presAssocID="{D6B9023D-7A99-43E8-8F71-BDF6073E3E75}" presName="diagram" presStyleCnt="0">
        <dgm:presLayoutVars>
          <dgm:chPref val="1"/>
          <dgm:dir/>
          <dgm:animOne val="branch"/>
          <dgm:animLvl val="lvl"/>
          <dgm:resizeHandles val="exact"/>
        </dgm:presLayoutVars>
      </dgm:prSet>
      <dgm:spPr/>
    </dgm:pt>
    <dgm:pt modelId="{67979C6F-3EEB-4998-8C00-F00EA313FF3A}" type="pres">
      <dgm:prSet presAssocID="{4F0E50FC-C06C-425A-B114-A0B4510B52AC}" presName="root1" presStyleCnt="0"/>
      <dgm:spPr/>
    </dgm:pt>
    <dgm:pt modelId="{03AEE305-77DD-4FB0-B00A-DF0B18AC4A4A}" type="pres">
      <dgm:prSet presAssocID="{4F0E50FC-C06C-425A-B114-A0B4510B52AC}" presName="LevelOneTextNode" presStyleLbl="node0" presStyleIdx="0" presStyleCnt="1">
        <dgm:presLayoutVars>
          <dgm:chPref val="3"/>
        </dgm:presLayoutVars>
      </dgm:prSet>
      <dgm:spPr/>
    </dgm:pt>
    <dgm:pt modelId="{F6979C23-8DBE-4D34-A9A9-371D66C5A3DB}" type="pres">
      <dgm:prSet presAssocID="{4F0E50FC-C06C-425A-B114-A0B4510B52AC}" presName="level2hierChild" presStyleCnt="0"/>
      <dgm:spPr/>
    </dgm:pt>
    <dgm:pt modelId="{D66371B3-3BFD-4C2D-865D-8383D6759485}" type="pres">
      <dgm:prSet presAssocID="{DB09AC9D-3180-4402-9D54-7A41151D8F03}" presName="conn2-1" presStyleLbl="parChTrans1D2" presStyleIdx="0" presStyleCnt="7"/>
      <dgm:spPr/>
    </dgm:pt>
    <dgm:pt modelId="{0E12B52B-2523-4DB1-A578-D12CFD04E67C}" type="pres">
      <dgm:prSet presAssocID="{DB09AC9D-3180-4402-9D54-7A41151D8F03}" presName="connTx" presStyleLbl="parChTrans1D2" presStyleIdx="0" presStyleCnt="7"/>
      <dgm:spPr/>
    </dgm:pt>
    <dgm:pt modelId="{701C05C1-55D1-4255-807C-668F6CCAD516}" type="pres">
      <dgm:prSet presAssocID="{42F63C96-DC5F-40A1-8AE8-66CC033C807D}" presName="root2" presStyleCnt="0"/>
      <dgm:spPr/>
    </dgm:pt>
    <dgm:pt modelId="{427119FF-C1FA-4EC8-A31D-411ADA025B10}" type="pres">
      <dgm:prSet presAssocID="{42F63C96-DC5F-40A1-8AE8-66CC033C807D}" presName="LevelTwoTextNode" presStyleLbl="node2" presStyleIdx="0" presStyleCnt="7">
        <dgm:presLayoutVars>
          <dgm:chPref val="3"/>
        </dgm:presLayoutVars>
      </dgm:prSet>
      <dgm:spPr/>
    </dgm:pt>
    <dgm:pt modelId="{F50B2618-94FA-4D1A-A546-1D085DBCD176}" type="pres">
      <dgm:prSet presAssocID="{42F63C96-DC5F-40A1-8AE8-66CC033C807D}" presName="level3hierChild" presStyleCnt="0"/>
      <dgm:spPr/>
    </dgm:pt>
    <dgm:pt modelId="{9121DA66-A90E-4982-AA83-7738252403B5}" type="pres">
      <dgm:prSet presAssocID="{4921BE17-63B9-4EEC-A75E-F5B561CB6751}" presName="conn2-1" presStyleLbl="parChTrans1D3" presStyleIdx="0" presStyleCnt="13"/>
      <dgm:spPr/>
    </dgm:pt>
    <dgm:pt modelId="{2DC4D314-E0B8-4A5D-9994-33B3494E4B6D}" type="pres">
      <dgm:prSet presAssocID="{4921BE17-63B9-4EEC-A75E-F5B561CB6751}" presName="connTx" presStyleLbl="parChTrans1D3" presStyleIdx="0" presStyleCnt="13"/>
      <dgm:spPr/>
    </dgm:pt>
    <dgm:pt modelId="{CEC9AC3A-E9F1-4BE6-BA71-17CE3E14BE7E}" type="pres">
      <dgm:prSet presAssocID="{EB4BE428-55FC-41B4-8C47-7FA9D8199878}" presName="root2" presStyleCnt="0"/>
      <dgm:spPr/>
    </dgm:pt>
    <dgm:pt modelId="{0F51F7D5-0CEA-4ADE-97FE-4F8F133D8796}" type="pres">
      <dgm:prSet presAssocID="{EB4BE428-55FC-41B4-8C47-7FA9D8199878}" presName="LevelTwoTextNode" presStyleLbl="node3" presStyleIdx="0" presStyleCnt="13">
        <dgm:presLayoutVars>
          <dgm:chPref val="3"/>
        </dgm:presLayoutVars>
      </dgm:prSet>
      <dgm:spPr/>
    </dgm:pt>
    <dgm:pt modelId="{C361E5C9-4702-4214-8BE6-D64802E332DA}" type="pres">
      <dgm:prSet presAssocID="{EB4BE428-55FC-41B4-8C47-7FA9D8199878}" presName="level3hierChild" presStyleCnt="0"/>
      <dgm:spPr/>
    </dgm:pt>
    <dgm:pt modelId="{72C649B8-6F05-4B05-8125-C2A58CB2ED4B}" type="pres">
      <dgm:prSet presAssocID="{B01D983A-6D7F-43CC-A68B-124A27F523E8}" presName="conn2-1" presStyleLbl="parChTrans1D2" presStyleIdx="1" presStyleCnt="7"/>
      <dgm:spPr/>
    </dgm:pt>
    <dgm:pt modelId="{2796DFF8-9A79-47B1-B8D3-86129F56D00C}" type="pres">
      <dgm:prSet presAssocID="{B01D983A-6D7F-43CC-A68B-124A27F523E8}" presName="connTx" presStyleLbl="parChTrans1D2" presStyleIdx="1" presStyleCnt="7"/>
      <dgm:spPr/>
    </dgm:pt>
    <dgm:pt modelId="{F1F017AE-D0F9-4DC5-BBCE-80CA6DCF5DD5}" type="pres">
      <dgm:prSet presAssocID="{A13802D1-332E-490F-9536-08A7DE57B711}" presName="root2" presStyleCnt="0"/>
      <dgm:spPr/>
    </dgm:pt>
    <dgm:pt modelId="{019192EA-81C7-4E7B-ACF0-81E757088D64}" type="pres">
      <dgm:prSet presAssocID="{A13802D1-332E-490F-9536-08A7DE57B711}" presName="LevelTwoTextNode" presStyleLbl="node2" presStyleIdx="1" presStyleCnt="7">
        <dgm:presLayoutVars>
          <dgm:chPref val="3"/>
        </dgm:presLayoutVars>
      </dgm:prSet>
      <dgm:spPr/>
    </dgm:pt>
    <dgm:pt modelId="{11B29A51-15F1-45FA-B535-F253646BAFF0}" type="pres">
      <dgm:prSet presAssocID="{A13802D1-332E-490F-9536-08A7DE57B711}" presName="level3hierChild" presStyleCnt="0"/>
      <dgm:spPr/>
    </dgm:pt>
    <dgm:pt modelId="{204847F1-0449-4E82-BD41-3FFAFB076708}" type="pres">
      <dgm:prSet presAssocID="{9B9D0D17-278E-4AF0-B77E-BAF401BCD535}" presName="conn2-1" presStyleLbl="parChTrans1D3" presStyleIdx="1" presStyleCnt="13"/>
      <dgm:spPr/>
    </dgm:pt>
    <dgm:pt modelId="{66EA6291-6FD2-4E79-8B49-1DA7EFF7C7FD}" type="pres">
      <dgm:prSet presAssocID="{9B9D0D17-278E-4AF0-B77E-BAF401BCD535}" presName="connTx" presStyleLbl="parChTrans1D3" presStyleIdx="1" presStyleCnt="13"/>
      <dgm:spPr/>
    </dgm:pt>
    <dgm:pt modelId="{E3C0F250-1895-4CB4-9BEE-71965AD0E357}" type="pres">
      <dgm:prSet presAssocID="{30CDDC38-BDEB-40AF-8893-55C4AFBA64CB}" presName="root2" presStyleCnt="0"/>
      <dgm:spPr/>
    </dgm:pt>
    <dgm:pt modelId="{9C89BDD3-2984-49D9-9495-25C53717AC0F}" type="pres">
      <dgm:prSet presAssocID="{30CDDC38-BDEB-40AF-8893-55C4AFBA64CB}" presName="LevelTwoTextNode" presStyleLbl="node3" presStyleIdx="1" presStyleCnt="13">
        <dgm:presLayoutVars>
          <dgm:chPref val="3"/>
        </dgm:presLayoutVars>
      </dgm:prSet>
      <dgm:spPr/>
    </dgm:pt>
    <dgm:pt modelId="{F9AD457E-BB24-4B5B-928B-83603DDA9BB8}" type="pres">
      <dgm:prSet presAssocID="{30CDDC38-BDEB-40AF-8893-55C4AFBA64CB}" presName="level3hierChild" presStyleCnt="0"/>
      <dgm:spPr/>
    </dgm:pt>
    <dgm:pt modelId="{06BEB929-2BEA-422E-A7BA-B16687B859F6}" type="pres">
      <dgm:prSet presAssocID="{708D08EC-8716-42D8-A137-CEA10A58E0E0}" presName="conn2-1" presStyleLbl="parChTrans1D2" presStyleIdx="2" presStyleCnt="7"/>
      <dgm:spPr/>
    </dgm:pt>
    <dgm:pt modelId="{D16B600F-F945-48AE-BF63-A21ABA5B6F2D}" type="pres">
      <dgm:prSet presAssocID="{708D08EC-8716-42D8-A137-CEA10A58E0E0}" presName="connTx" presStyleLbl="parChTrans1D2" presStyleIdx="2" presStyleCnt="7"/>
      <dgm:spPr/>
    </dgm:pt>
    <dgm:pt modelId="{6843C22F-BA43-477D-AD02-75EA2FC86B18}" type="pres">
      <dgm:prSet presAssocID="{D48133FE-28C0-4310-9F90-146E3767832B}" presName="root2" presStyleCnt="0"/>
      <dgm:spPr/>
    </dgm:pt>
    <dgm:pt modelId="{BF72674C-EE49-43B6-8F43-2AD5F20768B9}" type="pres">
      <dgm:prSet presAssocID="{D48133FE-28C0-4310-9F90-146E3767832B}" presName="LevelTwoTextNode" presStyleLbl="node2" presStyleIdx="2" presStyleCnt="7">
        <dgm:presLayoutVars>
          <dgm:chPref val="3"/>
        </dgm:presLayoutVars>
      </dgm:prSet>
      <dgm:spPr/>
    </dgm:pt>
    <dgm:pt modelId="{0E4D63F3-C942-4B1C-BDD7-5374D068F2C2}" type="pres">
      <dgm:prSet presAssocID="{D48133FE-28C0-4310-9F90-146E3767832B}" presName="level3hierChild" presStyleCnt="0"/>
      <dgm:spPr/>
    </dgm:pt>
    <dgm:pt modelId="{1C45A735-6F5B-4A04-9741-94E4E97A6692}" type="pres">
      <dgm:prSet presAssocID="{EEE5E5EA-CE17-4773-ACDA-E7E1BEAD863E}" presName="conn2-1" presStyleLbl="parChTrans1D3" presStyleIdx="2" presStyleCnt="13"/>
      <dgm:spPr/>
    </dgm:pt>
    <dgm:pt modelId="{08EDB416-B54A-46F7-A999-C8EEB87CB883}" type="pres">
      <dgm:prSet presAssocID="{EEE5E5EA-CE17-4773-ACDA-E7E1BEAD863E}" presName="connTx" presStyleLbl="parChTrans1D3" presStyleIdx="2" presStyleCnt="13"/>
      <dgm:spPr/>
    </dgm:pt>
    <dgm:pt modelId="{722CF717-B692-47BA-9384-3F3E05539F1D}" type="pres">
      <dgm:prSet presAssocID="{509666EA-14FF-4C7B-837C-6DC414AEC620}" presName="root2" presStyleCnt="0"/>
      <dgm:spPr/>
    </dgm:pt>
    <dgm:pt modelId="{5C4F42B1-9A15-4CD8-9198-ED1A150A573D}" type="pres">
      <dgm:prSet presAssocID="{509666EA-14FF-4C7B-837C-6DC414AEC620}" presName="LevelTwoTextNode" presStyleLbl="node3" presStyleIdx="2" presStyleCnt="13">
        <dgm:presLayoutVars>
          <dgm:chPref val="3"/>
        </dgm:presLayoutVars>
      </dgm:prSet>
      <dgm:spPr/>
    </dgm:pt>
    <dgm:pt modelId="{AEBD6AB5-61AF-47D5-84CC-3AA621D21765}" type="pres">
      <dgm:prSet presAssocID="{509666EA-14FF-4C7B-837C-6DC414AEC620}" presName="level3hierChild" presStyleCnt="0"/>
      <dgm:spPr/>
    </dgm:pt>
    <dgm:pt modelId="{2D97F093-A548-430D-B0E8-CB6BEA8A83FD}" type="pres">
      <dgm:prSet presAssocID="{7D520EE1-A375-45F6-B36C-391B55CDAED7}" presName="conn2-1" presStyleLbl="parChTrans1D2" presStyleIdx="3" presStyleCnt="7"/>
      <dgm:spPr/>
    </dgm:pt>
    <dgm:pt modelId="{EE45A6E5-7717-44AD-B2F6-BC6EBAC329F0}" type="pres">
      <dgm:prSet presAssocID="{7D520EE1-A375-45F6-B36C-391B55CDAED7}" presName="connTx" presStyleLbl="parChTrans1D2" presStyleIdx="3" presStyleCnt="7"/>
      <dgm:spPr/>
    </dgm:pt>
    <dgm:pt modelId="{3FE7038C-0FFF-492A-B85A-F17B72018C51}" type="pres">
      <dgm:prSet presAssocID="{2FF4D07B-C186-44F2-BE0A-CA05F049B6D7}" presName="root2" presStyleCnt="0"/>
      <dgm:spPr/>
    </dgm:pt>
    <dgm:pt modelId="{5A86D081-FD38-483A-A020-4486D8F02A5B}" type="pres">
      <dgm:prSet presAssocID="{2FF4D07B-C186-44F2-BE0A-CA05F049B6D7}" presName="LevelTwoTextNode" presStyleLbl="node2" presStyleIdx="3" presStyleCnt="7">
        <dgm:presLayoutVars>
          <dgm:chPref val="3"/>
        </dgm:presLayoutVars>
      </dgm:prSet>
      <dgm:spPr/>
    </dgm:pt>
    <dgm:pt modelId="{553BB680-4818-4B5A-BCA6-8C46AA9A47A2}" type="pres">
      <dgm:prSet presAssocID="{2FF4D07B-C186-44F2-BE0A-CA05F049B6D7}" presName="level3hierChild" presStyleCnt="0"/>
      <dgm:spPr/>
    </dgm:pt>
    <dgm:pt modelId="{A30EB85C-D949-436C-9A4D-6F8734F0A63B}" type="pres">
      <dgm:prSet presAssocID="{44E80825-6252-48AF-84A3-D856BB8C9BD6}" presName="conn2-1" presStyleLbl="parChTrans1D3" presStyleIdx="3" presStyleCnt="13"/>
      <dgm:spPr/>
    </dgm:pt>
    <dgm:pt modelId="{3426049C-1007-4342-BE46-F4369F17DBEC}" type="pres">
      <dgm:prSet presAssocID="{44E80825-6252-48AF-84A3-D856BB8C9BD6}" presName="connTx" presStyleLbl="parChTrans1D3" presStyleIdx="3" presStyleCnt="13"/>
      <dgm:spPr/>
    </dgm:pt>
    <dgm:pt modelId="{F1C78223-8DAF-4C4B-B9C2-DFDBDE4AD8C1}" type="pres">
      <dgm:prSet presAssocID="{F483B24E-1B5F-4C4F-8FFE-35E5A94749CB}" presName="root2" presStyleCnt="0"/>
      <dgm:spPr/>
    </dgm:pt>
    <dgm:pt modelId="{800BA104-D1F1-43F1-89B7-8D33A134E560}" type="pres">
      <dgm:prSet presAssocID="{F483B24E-1B5F-4C4F-8FFE-35E5A94749CB}" presName="LevelTwoTextNode" presStyleLbl="node3" presStyleIdx="3" presStyleCnt="13">
        <dgm:presLayoutVars>
          <dgm:chPref val="3"/>
        </dgm:presLayoutVars>
      </dgm:prSet>
      <dgm:spPr/>
    </dgm:pt>
    <dgm:pt modelId="{2B2796DD-8EDA-4D4C-AA0D-30D457866B80}" type="pres">
      <dgm:prSet presAssocID="{F483B24E-1B5F-4C4F-8FFE-35E5A94749CB}" presName="level3hierChild" presStyleCnt="0"/>
      <dgm:spPr/>
    </dgm:pt>
    <dgm:pt modelId="{50FD425F-3954-42C9-AA4D-D81D9F3672FB}" type="pres">
      <dgm:prSet presAssocID="{BB609197-C17A-4CAB-99D2-9E0E63C6A5D9}" presName="conn2-1" presStyleLbl="parChTrans1D4" presStyleIdx="0" presStyleCnt="9"/>
      <dgm:spPr/>
    </dgm:pt>
    <dgm:pt modelId="{5F88D891-BD92-49D9-9CD5-0B4015B5172D}" type="pres">
      <dgm:prSet presAssocID="{BB609197-C17A-4CAB-99D2-9E0E63C6A5D9}" presName="connTx" presStyleLbl="parChTrans1D4" presStyleIdx="0" presStyleCnt="9"/>
      <dgm:spPr/>
    </dgm:pt>
    <dgm:pt modelId="{DF95FE14-DFFE-41F1-A85E-238337222ACD}" type="pres">
      <dgm:prSet presAssocID="{81F40ABC-AC43-4CBC-95AF-36547A696A83}" presName="root2" presStyleCnt="0"/>
      <dgm:spPr/>
    </dgm:pt>
    <dgm:pt modelId="{AEBA81AD-F85C-479C-9E80-32CCE3A83600}" type="pres">
      <dgm:prSet presAssocID="{81F40ABC-AC43-4CBC-95AF-36547A696A83}" presName="LevelTwoTextNode" presStyleLbl="node4" presStyleIdx="0" presStyleCnt="9">
        <dgm:presLayoutVars>
          <dgm:chPref val="3"/>
        </dgm:presLayoutVars>
      </dgm:prSet>
      <dgm:spPr/>
    </dgm:pt>
    <dgm:pt modelId="{42419003-5D81-4311-9476-67A8BE184B3B}" type="pres">
      <dgm:prSet presAssocID="{81F40ABC-AC43-4CBC-95AF-36547A696A83}" presName="level3hierChild" presStyleCnt="0"/>
      <dgm:spPr/>
    </dgm:pt>
    <dgm:pt modelId="{75D1975E-A912-43C7-9E9F-863214F65ADB}" type="pres">
      <dgm:prSet presAssocID="{8A2A48F6-0044-41F9-A2D8-DEACEEA89592}" presName="conn2-1" presStyleLbl="parChTrans1D3" presStyleIdx="4" presStyleCnt="13"/>
      <dgm:spPr/>
    </dgm:pt>
    <dgm:pt modelId="{E004EF23-1297-4B41-BE1B-18EBB310A1C7}" type="pres">
      <dgm:prSet presAssocID="{8A2A48F6-0044-41F9-A2D8-DEACEEA89592}" presName="connTx" presStyleLbl="parChTrans1D3" presStyleIdx="4" presStyleCnt="13"/>
      <dgm:spPr/>
    </dgm:pt>
    <dgm:pt modelId="{CCFDD81B-128F-414B-907A-75868A34310E}" type="pres">
      <dgm:prSet presAssocID="{8917CACD-098D-4788-8097-C8C40BC59E28}" presName="root2" presStyleCnt="0"/>
      <dgm:spPr/>
    </dgm:pt>
    <dgm:pt modelId="{BC1AF016-8DB9-4F96-BF67-1DF06C58EA5F}" type="pres">
      <dgm:prSet presAssocID="{8917CACD-098D-4788-8097-C8C40BC59E28}" presName="LevelTwoTextNode" presStyleLbl="node3" presStyleIdx="4" presStyleCnt="13">
        <dgm:presLayoutVars>
          <dgm:chPref val="3"/>
        </dgm:presLayoutVars>
      </dgm:prSet>
      <dgm:spPr/>
    </dgm:pt>
    <dgm:pt modelId="{973D75D4-AE53-4A08-94E2-9A5FCBE99901}" type="pres">
      <dgm:prSet presAssocID="{8917CACD-098D-4788-8097-C8C40BC59E28}" presName="level3hierChild" presStyleCnt="0"/>
      <dgm:spPr/>
    </dgm:pt>
    <dgm:pt modelId="{9DDC6E89-D256-449E-840F-3731B87CC979}" type="pres">
      <dgm:prSet presAssocID="{17B01ACB-921F-471D-A3CD-AFA55D160020}" presName="conn2-1" presStyleLbl="parChTrans1D4" presStyleIdx="1" presStyleCnt="9"/>
      <dgm:spPr/>
    </dgm:pt>
    <dgm:pt modelId="{19602861-929D-499D-B2D4-09FB51EDBA2E}" type="pres">
      <dgm:prSet presAssocID="{17B01ACB-921F-471D-A3CD-AFA55D160020}" presName="connTx" presStyleLbl="parChTrans1D4" presStyleIdx="1" presStyleCnt="9"/>
      <dgm:spPr/>
    </dgm:pt>
    <dgm:pt modelId="{6A93C8E0-E081-4946-8A94-9AAA95F6FE39}" type="pres">
      <dgm:prSet presAssocID="{0834339C-0B54-4B3C-B17D-54FF268C1954}" presName="root2" presStyleCnt="0"/>
      <dgm:spPr/>
    </dgm:pt>
    <dgm:pt modelId="{5C1D7A55-492C-4AF8-8F59-BB3FF2DA23C8}" type="pres">
      <dgm:prSet presAssocID="{0834339C-0B54-4B3C-B17D-54FF268C1954}" presName="LevelTwoTextNode" presStyleLbl="node4" presStyleIdx="1" presStyleCnt="9">
        <dgm:presLayoutVars>
          <dgm:chPref val="3"/>
        </dgm:presLayoutVars>
      </dgm:prSet>
      <dgm:spPr/>
    </dgm:pt>
    <dgm:pt modelId="{878A62AC-A15E-4363-9432-F71CFFD15566}" type="pres">
      <dgm:prSet presAssocID="{0834339C-0B54-4B3C-B17D-54FF268C1954}" presName="level3hierChild" presStyleCnt="0"/>
      <dgm:spPr/>
    </dgm:pt>
    <dgm:pt modelId="{AE31F26E-4B60-4A74-8FA6-4FD8DA5833E5}" type="pres">
      <dgm:prSet presAssocID="{3E903D0A-7A81-4EB5-A79A-73BDB4D1E46D}" presName="conn2-1" presStyleLbl="parChTrans1D3" presStyleIdx="5" presStyleCnt="13"/>
      <dgm:spPr/>
    </dgm:pt>
    <dgm:pt modelId="{BEDE49CB-D006-460A-BDA8-84B8B5089D24}" type="pres">
      <dgm:prSet presAssocID="{3E903D0A-7A81-4EB5-A79A-73BDB4D1E46D}" presName="connTx" presStyleLbl="parChTrans1D3" presStyleIdx="5" presStyleCnt="13"/>
      <dgm:spPr/>
    </dgm:pt>
    <dgm:pt modelId="{2C3F39A6-7B81-4539-971A-C1C2F441D1A9}" type="pres">
      <dgm:prSet presAssocID="{B7E0410F-D0B1-41D5-B5E5-D39C7C3A305C}" presName="root2" presStyleCnt="0"/>
      <dgm:spPr/>
    </dgm:pt>
    <dgm:pt modelId="{A63A3993-CC34-424A-8FAC-63FE25F6C8AE}" type="pres">
      <dgm:prSet presAssocID="{B7E0410F-D0B1-41D5-B5E5-D39C7C3A305C}" presName="LevelTwoTextNode" presStyleLbl="node3" presStyleIdx="5" presStyleCnt="13">
        <dgm:presLayoutVars>
          <dgm:chPref val="3"/>
        </dgm:presLayoutVars>
      </dgm:prSet>
      <dgm:spPr/>
    </dgm:pt>
    <dgm:pt modelId="{FE660C1C-7E4B-4A9D-B82F-A46CF37C5505}" type="pres">
      <dgm:prSet presAssocID="{B7E0410F-D0B1-41D5-B5E5-D39C7C3A305C}" presName="level3hierChild" presStyleCnt="0"/>
      <dgm:spPr/>
    </dgm:pt>
    <dgm:pt modelId="{1F0D6A28-4817-4533-AF1B-0A72FBEBEADA}" type="pres">
      <dgm:prSet presAssocID="{51F60535-F6B0-4C2E-B346-80F40D8A8387}" presName="conn2-1" presStyleLbl="parChTrans1D4" presStyleIdx="2" presStyleCnt="9"/>
      <dgm:spPr/>
    </dgm:pt>
    <dgm:pt modelId="{0BBDE49C-FB50-4482-9536-3AB5B010FE85}" type="pres">
      <dgm:prSet presAssocID="{51F60535-F6B0-4C2E-B346-80F40D8A8387}" presName="connTx" presStyleLbl="parChTrans1D4" presStyleIdx="2" presStyleCnt="9"/>
      <dgm:spPr/>
    </dgm:pt>
    <dgm:pt modelId="{EE32E23B-3650-409A-9461-C235CDF97090}" type="pres">
      <dgm:prSet presAssocID="{0C036372-E0D9-45EE-94C8-33FB3277FBEC}" presName="root2" presStyleCnt="0"/>
      <dgm:spPr/>
    </dgm:pt>
    <dgm:pt modelId="{19037CD0-725A-43E0-89E9-6177C0B14C02}" type="pres">
      <dgm:prSet presAssocID="{0C036372-E0D9-45EE-94C8-33FB3277FBEC}" presName="LevelTwoTextNode" presStyleLbl="node4" presStyleIdx="2" presStyleCnt="9">
        <dgm:presLayoutVars>
          <dgm:chPref val="3"/>
        </dgm:presLayoutVars>
      </dgm:prSet>
      <dgm:spPr/>
    </dgm:pt>
    <dgm:pt modelId="{B5714861-F4BE-40E4-9490-374FC604CD69}" type="pres">
      <dgm:prSet presAssocID="{0C036372-E0D9-45EE-94C8-33FB3277FBEC}" presName="level3hierChild" presStyleCnt="0"/>
      <dgm:spPr/>
    </dgm:pt>
    <dgm:pt modelId="{2EF56FAE-D792-408B-92E7-6732F13EF2E4}" type="pres">
      <dgm:prSet presAssocID="{A84E5F42-2CB2-4F6B-BEE2-04B149B9F9CA}" presName="conn2-1" presStyleLbl="parChTrans1D3" presStyleIdx="6" presStyleCnt="13"/>
      <dgm:spPr/>
    </dgm:pt>
    <dgm:pt modelId="{09D1361C-5BE0-4219-AB18-C408DEE703A4}" type="pres">
      <dgm:prSet presAssocID="{A84E5F42-2CB2-4F6B-BEE2-04B149B9F9CA}" presName="connTx" presStyleLbl="parChTrans1D3" presStyleIdx="6" presStyleCnt="13"/>
      <dgm:spPr/>
    </dgm:pt>
    <dgm:pt modelId="{BF819DE2-9BC3-481C-BC2B-AEA8AE07F841}" type="pres">
      <dgm:prSet presAssocID="{B2E9B2CA-556F-4203-A3C2-0150B99FDBD1}" presName="root2" presStyleCnt="0"/>
      <dgm:spPr/>
    </dgm:pt>
    <dgm:pt modelId="{743EFDA6-E098-42CB-A569-796942B82995}" type="pres">
      <dgm:prSet presAssocID="{B2E9B2CA-556F-4203-A3C2-0150B99FDBD1}" presName="LevelTwoTextNode" presStyleLbl="node3" presStyleIdx="6" presStyleCnt="13">
        <dgm:presLayoutVars>
          <dgm:chPref val="3"/>
        </dgm:presLayoutVars>
      </dgm:prSet>
      <dgm:spPr/>
    </dgm:pt>
    <dgm:pt modelId="{BFA461DC-4EAB-476D-8B1A-1DD10B848C1B}" type="pres">
      <dgm:prSet presAssocID="{B2E9B2CA-556F-4203-A3C2-0150B99FDBD1}" presName="level3hierChild" presStyleCnt="0"/>
      <dgm:spPr/>
    </dgm:pt>
    <dgm:pt modelId="{0E7FB4D5-94C3-4378-9A2A-B51290E8C026}" type="pres">
      <dgm:prSet presAssocID="{672833EF-A648-461B-805C-856C57AE1229}" presName="conn2-1" presStyleLbl="parChTrans1D4" presStyleIdx="3" presStyleCnt="9"/>
      <dgm:spPr/>
    </dgm:pt>
    <dgm:pt modelId="{451E1F5F-B851-47A7-86DB-A88081E34E09}" type="pres">
      <dgm:prSet presAssocID="{672833EF-A648-461B-805C-856C57AE1229}" presName="connTx" presStyleLbl="parChTrans1D4" presStyleIdx="3" presStyleCnt="9"/>
      <dgm:spPr/>
    </dgm:pt>
    <dgm:pt modelId="{86216859-A6B3-42AC-BFAE-7FFA2AFF550E}" type="pres">
      <dgm:prSet presAssocID="{07DEFF16-98D7-4282-B539-9825E5706ED0}" presName="root2" presStyleCnt="0"/>
      <dgm:spPr/>
    </dgm:pt>
    <dgm:pt modelId="{D42EB7F3-F4F7-40DF-81F3-5BD8ECCB1D71}" type="pres">
      <dgm:prSet presAssocID="{07DEFF16-98D7-4282-B539-9825E5706ED0}" presName="LevelTwoTextNode" presStyleLbl="node4" presStyleIdx="3" presStyleCnt="9">
        <dgm:presLayoutVars>
          <dgm:chPref val="3"/>
        </dgm:presLayoutVars>
      </dgm:prSet>
      <dgm:spPr/>
    </dgm:pt>
    <dgm:pt modelId="{CE6D2DC2-E86D-48AD-909C-A6C62254630F}" type="pres">
      <dgm:prSet presAssocID="{07DEFF16-98D7-4282-B539-9825E5706ED0}" presName="level3hierChild" presStyleCnt="0"/>
      <dgm:spPr/>
    </dgm:pt>
    <dgm:pt modelId="{61685E70-E73E-4E91-A29B-81215AD13211}" type="pres">
      <dgm:prSet presAssocID="{DC39BE5D-98C9-4E87-A37B-3F80BF9A189E}" presName="conn2-1" presStyleLbl="parChTrans1D4" presStyleIdx="4" presStyleCnt="9"/>
      <dgm:spPr/>
    </dgm:pt>
    <dgm:pt modelId="{EE7E3D0D-42F3-4EFF-9142-F996D8825A02}" type="pres">
      <dgm:prSet presAssocID="{DC39BE5D-98C9-4E87-A37B-3F80BF9A189E}" presName="connTx" presStyleLbl="parChTrans1D4" presStyleIdx="4" presStyleCnt="9"/>
      <dgm:spPr/>
    </dgm:pt>
    <dgm:pt modelId="{80ADD929-98B6-49D8-BFF7-38786B27ED60}" type="pres">
      <dgm:prSet presAssocID="{DC71C2E0-0B29-4B7F-A29A-41C814C956A5}" presName="root2" presStyleCnt="0"/>
      <dgm:spPr/>
    </dgm:pt>
    <dgm:pt modelId="{511A5BFE-8DEF-4F30-9F74-CD4736315369}" type="pres">
      <dgm:prSet presAssocID="{DC71C2E0-0B29-4B7F-A29A-41C814C956A5}" presName="LevelTwoTextNode" presStyleLbl="node4" presStyleIdx="4" presStyleCnt="9">
        <dgm:presLayoutVars>
          <dgm:chPref val="3"/>
        </dgm:presLayoutVars>
      </dgm:prSet>
      <dgm:spPr/>
    </dgm:pt>
    <dgm:pt modelId="{15CB822C-D516-4BA9-8184-4F1D41BD8453}" type="pres">
      <dgm:prSet presAssocID="{DC71C2E0-0B29-4B7F-A29A-41C814C956A5}" presName="level3hierChild" presStyleCnt="0"/>
      <dgm:spPr/>
    </dgm:pt>
    <dgm:pt modelId="{708D2985-F356-4128-8F73-A718D61BF0EC}" type="pres">
      <dgm:prSet presAssocID="{62813695-F5EC-4850-9C51-70B123F6D580}" presName="conn2-1" presStyleLbl="parChTrans1D3" presStyleIdx="7" presStyleCnt="13"/>
      <dgm:spPr/>
    </dgm:pt>
    <dgm:pt modelId="{FE560C92-5D89-4402-9F04-A8E722558300}" type="pres">
      <dgm:prSet presAssocID="{62813695-F5EC-4850-9C51-70B123F6D580}" presName="connTx" presStyleLbl="parChTrans1D3" presStyleIdx="7" presStyleCnt="13"/>
      <dgm:spPr/>
    </dgm:pt>
    <dgm:pt modelId="{8B375FBF-5374-4B76-9392-48560032BCE2}" type="pres">
      <dgm:prSet presAssocID="{B50931EB-982B-4092-9A6D-66323D0795A5}" presName="root2" presStyleCnt="0"/>
      <dgm:spPr/>
    </dgm:pt>
    <dgm:pt modelId="{04CBBF34-57E0-484E-B251-915B21118D0C}" type="pres">
      <dgm:prSet presAssocID="{B50931EB-982B-4092-9A6D-66323D0795A5}" presName="LevelTwoTextNode" presStyleLbl="node3" presStyleIdx="7" presStyleCnt="13">
        <dgm:presLayoutVars>
          <dgm:chPref val="3"/>
        </dgm:presLayoutVars>
      </dgm:prSet>
      <dgm:spPr/>
    </dgm:pt>
    <dgm:pt modelId="{14DD8B41-7C79-4B3E-84D3-5D3205845F6E}" type="pres">
      <dgm:prSet presAssocID="{B50931EB-982B-4092-9A6D-66323D0795A5}" presName="level3hierChild" presStyleCnt="0"/>
      <dgm:spPr/>
    </dgm:pt>
    <dgm:pt modelId="{3BDC7C43-05FF-44D2-BB2A-16FD7097EE68}" type="pres">
      <dgm:prSet presAssocID="{EE71D2C4-F555-45FD-95EA-435623C8632B}" presName="conn2-1" presStyleLbl="parChTrans1D4" presStyleIdx="5" presStyleCnt="9"/>
      <dgm:spPr/>
    </dgm:pt>
    <dgm:pt modelId="{A14943E6-A0B0-41F5-897D-A0D5F930D995}" type="pres">
      <dgm:prSet presAssocID="{EE71D2C4-F555-45FD-95EA-435623C8632B}" presName="connTx" presStyleLbl="parChTrans1D4" presStyleIdx="5" presStyleCnt="9"/>
      <dgm:spPr/>
    </dgm:pt>
    <dgm:pt modelId="{1BE3CFDF-5896-47D1-A87A-F7B388240EC0}" type="pres">
      <dgm:prSet presAssocID="{04B94B5E-803C-4904-9420-D0812E28E7D0}" presName="root2" presStyleCnt="0"/>
      <dgm:spPr/>
    </dgm:pt>
    <dgm:pt modelId="{E75F1907-EAA9-4790-89F7-9E044890496B}" type="pres">
      <dgm:prSet presAssocID="{04B94B5E-803C-4904-9420-D0812E28E7D0}" presName="LevelTwoTextNode" presStyleLbl="node4" presStyleIdx="5" presStyleCnt="9">
        <dgm:presLayoutVars>
          <dgm:chPref val="3"/>
        </dgm:presLayoutVars>
      </dgm:prSet>
      <dgm:spPr/>
    </dgm:pt>
    <dgm:pt modelId="{31B59A30-EF65-4013-9A54-0E6AF6214C29}" type="pres">
      <dgm:prSet presAssocID="{04B94B5E-803C-4904-9420-D0812E28E7D0}" presName="level3hierChild" presStyleCnt="0"/>
      <dgm:spPr/>
    </dgm:pt>
    <dgm:pt modelId="{27182647-C9B0-44AD-875B-A8C407D8F7DD}" type="pres">
      <dgm:prSet presAssocID="{33AC9BC8-356A-41D6-B98E-DC5B64CDC344}" presName="conn2-1" presStyleLbl="parChTrans1D2" presStyleIdx="4" presStyleCnt="7"/>
      <dgm:spPr/>
    </dgm:pt>
    <dgm:pt modelId="{DBA8CE43-88BB-491B-988A-8AFB7AC34F7F}" type="pres">
      <dgm:prSet presAssocID="{33AC9BC8-356A-41D6-B98E-DC5B64CDC344}" presName="connTx" presStyleLbl="parChTrans1D2" presStyleIdx="4" presStyleCnt="7"/>
      <dgm:spPr/>
    </dgm:pt>
    <dgm:pt modelId="{71C46942-EED6-43C9-A322-6B422C07374B}" type="pres">
      <dgm:prSet presAssocID="{D86DE07C-511E-400B-BBF6-30C6FE63B49A}" presName="root2" presStyleCnt="0"/>
      <dgm:spPr/>
    </dgm:pt>
    <dgm:pt modelId="{08BF68C6-0C2A-4684-AEC9-E57FB0749369}" type="pres">
      <dgm:prSet presAssocID="{D86DE07C-511E-400B-BBF6-30C6FE63B49A}" presName="LevelTwoTextNode" presStyleLbl="node2" presStyleIdx="4" presStyleCnt="7">
        <dgm:presLayoutVars>
          <dgm:chPref val="3"/>
        </dgm:presLayoutVars>
      </dgm:prSet>
      <dgm:spPr/>
    </dgm:pt>
    <dgm:pt modelId="{D350594B-30A6-4AF1-9452-44779FC6B8A3}" type="pres">
      <dgm:prSet presAssocID="{D86DE07C-511E-400B-BBF6-30C6FE63B49A}" presName="level3hierChild" presStyleCnt="0"/>
      <dgm:spPr/>
    </dgm:pt>
    <dgm:pt modelId="{D97095E9-6B02-45ED-A43B-373D3935263C}" type="pres">
      <dgm:prSet presAssocID="{872DCF17-05E7-48CE-9D4A-15F7EA57A255}" presName="conn2-1" presStyleLbl="parChTrans1D3" presStyleIdx="8" presStyleCnt="13"/>
      <dgm:spPr/>
    </dgm:pt>
    <dgm:pt modelId="{206EAC8D-A85D-444A-95B6-834F1F4AFB2D}" type="pres">
      <dgm:prSet presAssocID="{872DCF17-05E7-48CE-9D4A-15F7EA57A255}" presName="connTx" presStyleLbl="parChTrans1D3" presStyleIdx="8" presStyleCnt="13"/>
      <dgm:spPr/>
    </dgm:pt>
    <dgm:pt modelId="{61C8A736-FDF0-4AE4-A5D5-0936A73F7913}" type="pres">
      <dgm:prSet presAssocID="{1B91A392-CC93-46FD-BB65-B2829A7C03B7}" presName="root2" presStyleCnt="0"/>
      <dgm:spPr/>
    </dgm:pt>
    <dgm:pt modelId="{9D9E6F8B-DB60-4C0D-82E0-B5A5B5CEC05E}" type="pres">
      <dgm:prSet presAssocID="{1B91A392-CC93-46FD-BB65-B2829A7C03B7}" presName="LevelTwoTextNode" presStyleLbl="node3" presStyleIdx="8" presStyleCnt="13">
        <dgm:presLayoutVars>
          <dgm:chPref val="3"/>
        </dgm:presLayoutVars>
      </dgm:prSet>
      <dgm:spPr/>
    </dgm:pt>
    <dgm:pt modelId="{08D04EFB-1FD2-4168-B3EB-D8A7326E9F0F}" type="pres">
      <dgm:prSet presAssocID="{1B91A392-CC93-46FD-BB65-B2829A7C03B7}" presName="level3hierChild" presStyleCnt="0"/>
      <dgm:spPr/>
    </dgm:pt>
    <dgm:pt modelId="{9C475FE4-6BF8-4F12-AFEF-A82FA6C5A762}" type="pres">
      <dgm:prSet presAssocID="{85350B15-FF03-4134-9A17-6A1056EE88F8}" presName="conn2-1" presStyleLbl="parChTrans1D4" presStyleIdx="6" presStyleCnt="9"/>
      <dgm:spPr/>
    </dgm:pt>
    <dgm:pt modelId="{FD897E73-4E00-4FD4-A77C-28AFF50B8276}" type="pres">
      <dgm:prSet presAssocID="{85350B15-FF03-4134-9A17-6A1056EE88F8}" presName="connTx" presStyleLbl="parChTrans1D4" presStyleIdx="6" presStyleCnt="9"/>
      <dgm:spPr/>
    </dgm:pt>
    <dgm:pt modelId="{9F91ED08-8F27-4FDC-8418-49EA3F471BC2}" type="pres">
      <dgm:prSet presAssocID="{2502523A-9B0E-4005-8FC7-7786DDEED7D6}" presName="root2" presStyleCnt="0"/>
      <dgm:spPr/>
    </dgm:pt>
    <dgm:pt modelId="{96181345-5BC9-4C22-8E63-A3C919090066}" type="pres">
      <dgm:prSet presAssocID="{2502523A-9B0E-4005-8FC7-7786DDEED7D6}" presName="LevelTwoTextNode" presStyleLbl="node4" presStyleIdx="6" presStyleCnt="9">
        <dgm:presLayoutVars>
          <dgm:chPref val="3"/>
        </dgm:presLayoutVars>
      </dgm:prSet>
      <dgm:spPr/>
    </dgm:pt>
    <dgm:pt modelId="{AED75CD9-E775-4C66-9ED2-A9D8D90DC9BB}" type="pres">
      <dgm:prSet presAssocID="{2502523A-9B0E-4005-8FC7-7786DDEED7D6}" presName="level3hierChild" presStyleCnt="0"/>
      <dgm:spPr/>
    </dgm:pt>
    <dgm:pt modelId="{6011EFBB-F3C8-478A-9B50-D59F83FB472A}" type="pres">
      <dgm:prSet presAssocID="{47F7BA80-0E5A-42DD-9FAB-8653EAB8D29E}" presName="conn2-1" presStyleLbl="parChTrans1D3" presStyleIdx="9" presStyleCnt="13"/>
      <dgm:spPr/>
    </dgm:pt>
    <dgm:pt modelId="{DC7BBDD9-2345-4303-B8D2-1E0D9B858F1B}" type="pres">
      <dgm:prSet presAssocID="{47F7BA80-0E5A-42DD-9FAB-8653EAB8D29E}" presName="connTx" presStyleLbl="parChTrans1D3" presStyleIdx="9" presStyleCnt="13"/>
      <dgm:spPr/>
    </dgm:pt>
    <dgm:pt modelId="{8E3B21D8-5AD8-4DB7-929E-49E5EA6C37D7}" type="pres">
      <dgm:prSet presAssocID="{A803DD0B-2763-4F52-8E5E-4CD32F164B71}" presName="root2" presStyleCnt="0"/>
      <dgm:spPr/>
    </dgm:pt>
    <dgm:pt modelId="{62BCE782-C06E-4F9D-975D-0F30C156EF88}" type="pres">
      <dgm:prSet presAssocID="{A803DD0B-2763-4F52-8E5E-4CD32F164B71}" presName="LevelTwoTextNode" presStyleLbl="node3" presStyleIdx="9" presStyleCnt="13">
        <dgm:presLayoutVars>
          <dgm:chPref val="3"/>
        </dgm:presLayoutVars>
      </dgm:prSet>
      <dgm:spPr/>
    </dgm:pt>
    <dgm:pt modelId="{836E5888-094C-4E83-9D89-B7660A2B8BE4}" type="pres">
      <dgm:prSet presAssocID="{A803DD0B-2763-4F52-8E5E-4CD32F164B71}" presName="level3hierChild" presStyleCnt="0"/>
      <dgm:spPr/>
    </dgm:pt>
    <dgm:pt modelId="{A9C79E83-014F-475F-AC58-CBA197A95DF8}" type="pres">
      <dgm:prSet presAssocID="{393EFF2E-CE00-4FA4-B8A5-04D0BC6749BC}" presName="conn2-1" presStyleLbl="parChTrans1D4" presStyleIdx="7" presStyleCnt="9"/>
      <dgm:spPr/>
    </dgm:pt>
    <dgm:pt modelId="{0D18D351-8E1A-40AF-BF84-9A1ADF650455}" type="pres">
      <dgm:prSet presAssocID="{393EFF2E-CE00-4FA4-B8A5-04D0BC6749BC}" presName="connTx" presStyleLbl="parChTrans1D4" presStyleIdx="7" presStyleCnt="9"/>
      <dgm:spPr/>
    </dgm:pt>
    <dgm:pt modelId="{DA8EE4BA-CC57-49A3-9949-2ED4B2A4A61A}" type="pres">
      <dgm:prSet presAssocID="{795B2B73-B102-4F21-8E78-F6461D82CF85}" presName="root2" presStyleCnt="0"/>
      <dgm:spPr/>
    </dgm:pt>
    <dgm:pt modelId="{29988476-0DE4-4953-A1CB-25019ADC449C}" type="pres">
      <dgm:prSet presAssocID="{795B2B73-B102-4F21-8E78-F6461D82CF85}" presName="LevelTwoTextNode" presStyleLbl="node4" presStyleIdx="7" presStyleCnt="9">
        <dgm:presLayoutVars>
          <dgm:chPref val="3"/>
        </dgm:presLayoutVars>
      </dgm:prSet>
      <dgm:spPr/>
    </dgm:pt>
    <dgm:pt modelId="{C9321EA9-3308-4ABB-9438-5845B99F721F}" type="pres">
      <dgm:prSet presAssocID="{795B2B73-B102-4F21-8E78-F6461D82CF85}" presName="level3hierChild" presStyleCnt="0"/>
      <dgm:spPr/>
    </dgm:pt>
    <dgm:pt modelId="{26C0CF4D-D97C-46FF-A5F7-C4B4C8CB794D}" type="pres">
      <dgm:prSet presAssocID="{3E975FF3-301E-49E7-832E-04A2CC58BB09}" presName="conn2-1" presStyleLbl="parChTrans1D3" presStyleIdx="10" presStyleCnt="13"/>
      <dgm:spPr/>
    </dgm:pt>
    <dgm:pt modelId="{F86540EF-864A-4C08-BDEC-D587021CDA84}" type="pres">
      <dgm:prSet presAssocID="{3E975FF3-301E-49E7-832E-04A2CC58BB09}" presName="connTx" presStyleLbl="parChTrans1D3" presStyleIdx="10" presStyleCnt="13"/>
      <dgm:spPr/>
    </dgm:pt>
    <dgm:pt modelId="{D9DFC465-E5E0-4CE2-9A6E-60143C9FFE8A}" type="pres">
      <dgm:prSet presAssocID="{15578C01-02FB-453B-B8A5-952C7A37F2A6}" presName="root2" presStyleCnt="0"/>
      <dgm:spPr/>
    </dgm:pt>
    <dgm:pt modelId="{B4E84F99-61EC-46DB-9438-C5E2D3C8E1BE}" type="pres">
      <dgm:prSet presAssocID="{15578C01-02FB-453B-B8A5-952C7A37F2A6}" presName="LevelTwoTextNode" presStyleLbl="node3" presStyleIdx="10" presStyleCnt="13">
        <dgm:presLayoutVars>
          <dgm:chPref val="3"/>
        </dgm:presLayoutVars>
      </dgm:prSet>
      <dgm:spPr/>
    </dgm:pt>
    <dgm:pt modelId="{35C30451-61ED-4F2E-8359-A907A3E9FA5B}" type="pres">
      <dgm:prSet presAssocID="{15578C01-02FB-453B-B8A5-952C7A37F2A6}" presName="level3hierChild" presStyleCnt="0"/>
      <dgm:spPr/>
    </dgm:pt>
    <dgm:pt modelId="{7F118F62-4511-49CB-B35B-F9D1E3A058F1}" type="pres">
      <dgm:prSet presAssocID="{E9E7778B-4869-48B2-A1BC-0A1BF0D98D8E}" presName="conn2-1" presStyleLbl="parChTrans1D4" presStyleIdx="8" presStyleCnt="9"/>
      <dgm:spPr/>
    </dgm:pt>
    <dgm:pt modelId="{AFE0D963-E22E-4705-8AAF-8CE9D633DB2F}" type="pres">
      <dgm:prSet presAssocID="{E9E7778B-4869-48B2-A1BC-0A1BF0D98D8E}" presName="connTx" presStyleLbl="parChTrans1D4" presStyleIdx="8" presStyleCnt="9"/>
      <dgm:spPr/>
    </dgm:pt>
    <dgm:pt modelId="{AFE194D5-793C-4AB4-A56B-5F7F3B85A00B}" type="pres">
      <dgm:prSet presAssocID="{E802900D-6FA3-4810-8E68-D2FC3DDB205A}" presName="root2" presStyleCnt="0"/>
      <dgm:spPr/>
    </dgm:pt>
    <dgm:pt modelId="{15E60167-F262-497E-A9DE-13D8F4905878}" type="pres">
      <dgm:prSet presAssocID="{E802900D-6FA3-4810-8E68-D2FC3DDB205A}" presName="LevelTwoTextNode" presStyleLbl="node4" presStyleIdx="8" presStyleCnt="9">
        <dgm:presLayoutVars>
          <dgm:chPref val="3"/>
        </dgm:presLayoutVars>
      </dgm:prSet>
      <dgm:spPr/>
    </dgm:pt>
    <dgm:pt modelId="{5927FD3A-C16E-415F-9C9D-B311200CF42C}" type="pres">
      <dgm:prSet presAssocID="{E802900D-6FA3-4810-8E68-D2FC3DDB205A}" presName="level3hierChild" presStyleCnt="0"/>
      <dgm:spPr/>
    </dgm:pt>
    <dgm:pt modelId="{E5081009-BF5B-4728-B208-D6E254218AC9}" type="pres">
      <dgm:prSet presAssocID="{372DC96F-A7DD-4956-B49F-1D0EB056CA18}" presName="conn2-1" presStyleLbl="parChTrans1D2" presStyleIdx="5" presStyleCnt="7"/>
      <dgm:spPr/>
    </dgm:pt>
    <dgm:pt modelId="{6B42410E-BEAB-43B8-9224-55A3BFCFC24D}" type="pres">
      <dgm:prSet presAssocID="{372DC96F-A7DD-4956-B49F-1D0EB056CA18}" presName="connTx" presStyleLbl="parChTrans1D2" presStyleIdx="5" presStyleCnt="7"/>
      <dgm:spPr/>
    </dgm:pt>
    <dgm:pt modelId="{CFA3E800-4C8A-42B4-84AB-E7E80BA4E732}" type="pres">
      <dgm:prSet presAssocID="{742BE531-BBC5-4DD4-A30C-2736DF92D20B}" presName="root2" presStyleCnt="0"/>
      <dgm:spPr/>
    </dgm:pt>
    <dgm:pt modelId="{BC7FC05E-8383-4870-8703-4F6D5E666E04}" type="pres">
      <dgm:prSet presAssocID="{742BE531-BBC5-4DD4-A30C-2736DF92D20B}" presName="LevelTwoTextNode" presStyleLbl="node2" presStyleIdx="5" presStyleCnt="7">
        <dgm:presLayoutVars>
          <dgm:chPref val="3"/>
        </dgm:presLayoutVars>
      </dgm:prSet>
      <dgm:spPr/>
    </dgm:pt>
    <dgm:pt modelId="{421099EB-76E7-4586-BADD-BF87BD718281}" type="pres">
      <dgm:prSet presAssocID="{742BE531-BBC5-4DD4-A30C-2736DF92D20B}" presName="level3hierChild" presStyleCnt="0"/>
      <dgm:spPr/>
    </dgm:pt>
    <dgm:pt modelId="{A37E13E9-86FF-4921-834D-D993F650E7EA}" type="pres">
      <dgm:prSet presAssocID="{40658D8C-E4D3-48D6-A9D6-7CD7954648A9}" presName="conn2-1" presStyleLbl="parChTrans1D3" presStyleIdx="11" presStyleCnt="13"/>
      <dgm:spPr/>
    </dgm:pt>
    <dgm:pt modelId="{011C5319-951A-42E1-9E10-DCB0278E3C1C}" type="pres">
      <dgm:prSet presAssocID="{40658D8C-E4D3-48D6-A9D6-7CD7954648A9}" presName="connTx" presStyleLbl="parChTrans1D3" presStyleIdx="11" presStyleCnt="13"/>
      <dgm:spPr/>
    </dgm:pt>
    <dgm:pt modelId="{B8C0BEF0-0E64-4B53-92F9-7E0B52909FFD}" type="pres">
      <dgm:prSet presAssocID="{DCDC4DD9-01EE-4EB5-885C-D2779B51C87F}" presName="root2" presStyleCnt="0"/>
      <dgm:spPr/>
    </dgm:pt>
    <dgm:pt modelId="{58770D6F-9CB1-46A4-8796-73859F2BD86D}" type="pres">
      <dgm:prSet presAssocID="{DCDC4DD9-01EE-4EB5-885C-D2779B51C87F}" presName="LevelTwoTextNode" presStyleLbl="node3" presStyleIdx="11" presStyleCnt="13">
        <dgm:presLayoutVars>
          <dgm:chPref val="3"/>
        </dgm:presLayoutVars>
      </dgm:prSet>
      <dgm:spPr/>
    </dgm:pt>
    <dgm:pt modelId="{17C5A0B8-D1A2-4FAF-8CDB-CF6CBF3DB74E}" type="pres">
      <dgm:prSet presAssocID="{DCDC4DD9-01EE-4EB5-885C-D2779B51C87F}" presName="level3hierChild" presStyleCnt="0"/>
      <dgm:spPr/>
    </dgm:pt>
    <dgm:pt modelId="{24ECFB7C-F922-46B3-B8C2-4226EFAEC12D}" type="pres">
      <dgm:prSet presAssocID="{30BA4487-57A7-42A9-B8A0-AD66987E45FC}" presName="conn2-1" presStyleLbl="parChTrans1D2" presStyleIdx="6" presStyleCnt="7"/>
      <dgm:spPr/>
    </dgm:pt>
    <dgm:pt modelId="{E1C0BFFB-606E-4A37-B4EF-01B371A9316E}" type="pres">
      <dgm:prSet presAssocID="{30BA4487-57A7-42A9-B8A0-AD66987E45FC}" presName="connTx" presStyleLbl="parChTrans1D2" presStyleIdx="6" presStyleCnt="7"/>
      <dgm:spPr/>
    </dgm:pt>
    <dgm:pt modelId="{02C1A296-2092-4EC2-8398-24C87237B9D0}" type="pres">
      <dgm:prSet presAssocID="{1DB8E86A-DC06-4924-8C52-A6E6135D21D4}" presName="root2" presStyleCnt="0"/>
      <dgm:spPr/>
    </dgm:pt>
    <dgm:pt modelId="{F7A3DBB0-4DE8-4992-BB3A-C24E27B6CA09}" type="pres">
      <dgm:prSet presAssocID="{1DB8E86A-DC06-4924-8C52-A6E6135D21D4}" presName="LevelTwoTextNode" presStyleLbl="node2" presStyleIdx="6" presStyleCnt="7">
        <dgm:presLayoutVars>
          <dgm:chPref val="3"/>
        </dgm:presLayoutVars>
      </dgm:prSet>
      <dgm:spPr/>
    </dgm:pt>
    <dgm:pt modelId="{1585FBE5-5BF1-462B-9E1B-BEFBF51F9888}" type="pres">
      <dgm:prSet presAssocID="{1DB8E86A-DC06-4924-8C52-A6E6135D21D4}" presName="level3hierChild" presStyleCnt="0"/>
      <dgm:spPr/>
    </dgm:pt>
    <dgm:pt modelId="{1683E612-A9C0-4F19-8875-9263193E23AD}" type="pres">
      <dgm:prSet presAssocID="{E3832A98-3A62-4668-88C7-CE614931267A}" presName="conn2-1" presStyleLbl="parChTrans1D3" presStyleIdx="12" presStyleCnt="13"/>
      <dgm:spPr/>
    </dgm:pt>
    <dgm:pt modelId="{0417F49C-6B75-4EAF-BAE2-B3AD07116668}" type="pres">
      <dgm:prSet presAssocID="{E3832A98-3A62-4668-88C7-CE614931267A}" presName="connTx" presStyleLbl="parChTrans1D3" presStyleIdx="12" presStyleCnt="13"/>
      <dgm:spPr/>
    </dgm:pt>
    <dgm:pt modelId="{E41E9EA1-0032-4DA8-BA3E-68BEFB14A1FD}" type="pres">
      <dgm:prSet presAssocID="{4A409474-DBE1-4669-8CA0-A47CEEEEB0DF}" presName="root2" presStyleCnt="0"/>
      <dgm:spPr/>
    </dgm:pt>
    <dgm:pt modelId="{F3C9959E-F2C9-49C7-B87A-79D516B34F71}" type="pres">
      <dgm:prSet presAssocID="{4A409474-DBE1-4669-8CA0-A47CEEEEB0DF}" presName="LevelTwoTextNode" presStyleLbl="node3" presStyleIdx="12" presStyleCnt="13">
        <dgm:presLayoutVars>
          <dgm:chPref val="3"/>
        </dgm:presLayoutVars>
      </dgm:prSet>
      <dgm:spPr/>
    </dgm:pt>
    <dgm:pt modelId="{E1767DB1-6B9A-4CC2-ADB0-EB046FA4B7F0}" type="pres">
      <dgm:prSet presAssocID="{4A409474-DBE1-4669-8CA0-A47CEEEEB0DF}" presName="level3hierChild" presStyleCnt="0"/>
      <dgm:spPr/>
    </dgm:pt>
  </dgm:ptLst>
  <dgm:cxnLst>
    <dgm:cxn modelId="{C19F55CA-160D-49EF-9AAF-42C650813679}" type="presOf" srcId="{0834339C-0B54-4B3C-B17D-54FF268C1954}" destId="{5C1D7A55-492C-4AF8-8F59-BB3FF2DA23C8}" srcOrd="0" destOrd="0" presId="urn:microsoft.com/office/officeart/2005/8/layout/hierarchy2"/>
    <dgm:cxn modelId="{1B16B218-BD08-44BE-9CAC-11B20EFE6D1F}" type="presOf" srcId="{30CDDC38-BDEB-40AF-8893-55C4AFBA64CB}" destId="{9C89BDD3-2984-49D9-9495-25C53717AC0F}" srcOrd="0" destOrd="0" presId="urn:microsoft.com/office/officeart/2005/8/layout/hierarchy2"/>
    <dgm:cxn modelId="{73D1BF79-E3E8-4259-8BAF-A70135A213ED}" type="presOf" srcId="{2FF4D07B-C186-44F2-BE0A-CA05F049B6D7}" destId="{5A86D081-FD38-483A-A020-4486D8F02A5B}" srcOrd="0" destOrd="0" presId="urn:microsoft.com/office/officeart/2005/8/layout/hierarchy2"/>
    <dgm:cxn modelId="{7C19DCE2-6656-4633-A21A-45C5A1B1857C}" type="presOf" srcId="{E9E7778B-4869-48B2-A1BC-0A1BF0D98D8E}" destId="{AFE0D963-E22E-4705-8AAF-8CE9D633DB2F}" srcOrd="1" destOrd="0" presId="urn:microsoft.com/office/officeart/2005/8/layout/hierarchy2"/>
    <dgm:cxn modelId="{A4834ADB-B873-4C3F-8FBA-18C3F11F2FE9}" type="presOf" srcId="{E802900D-6FA3-4810-8E68-D2FC3DDB205A}" destId="{15E60167-F262-497E-A9DE-13D8F4905878}" srcOrd="0" destOrd="0" presId="urn:microsoft.com/office/officeart/2005/8/layout/hierarchy2"/>
    <dgm:cxn modelId="{9E9D438F-C423-49C7-8580-850E8C2645EF}" srcId="{A803DD0B-2763-4F52-8E5E-4CD32F164B71}" destId="{795B2B73-B102-4F21-8E78-F6461D82CF85}" srcOrd="0" destOrd="0" parTransId="{393EFF2E-CE00-4FA4-B8A5-04D0BC6749BC}" sibTransId="{D9607D02-0DC6-439C-B406-0B02EB535736}"/>
    <dgm:cxn modelId="{E9BE6C8B-8D5E-4583-B7DC-A068F9DE7795}" type="presOf" srcId="{F483B24E-1B5F-4C4F-8FFE-35E5A94749CB}" destId="{800BA104-D1F1-43F1-89B7-8D33A134E560}" srcOrd="0" destOrd="0" presId="urn:microsoft.com/office/officeart/2005/8/layout/hierarchy2"/>
    <dgm:cxn modelId="{E18FA8D6-B13A-4562-A655-762837FD5901}" type="presOf" srcId="{8A2A48F6-0044-41F9-A2D8-DEACEEA89592}" destId="{75D1975E-A912-43C7-9E9F-863214F65ADB}" srcOrd="0" destOrd="0" presId="urn:microsoft.com/office/officeart/2005/8/layout/hierarchy2"/>
    <dgm:cxn modelId="{746A8E21-48ED-4EDD-A37A-E35AC4F93322}" srcId="{D86DE07C-511E-400B-BBF6-30C6FE63B49A}" destId="{15578C01-02FB-453B-B8A5-952C7A37F2A6}" srcOrd="2" destOrd="0" parTransId="{3E975FF3-301E-49E7-832E-04A2CC58BB09}" sibTransId="{0691D08C-E526-4713-83D6-AE59CACBB640}"/>
    <dgm:cxn modelId="{3FCC574A-C433-4832-B4B1-DC2797B1FDB6}" srcId="{D86DE07C-511E-400B-BBF6-30C6FE63B49A}" destId="{1B91A392-CC93-46FD-BB65-B2829A7C03B7}" srcOrd="0" destOrd="0" parTransId="{872DCF17-05E7-48CE-9D4A-15F7EA57A255}" sibTransId="{68C5D7C5-8321-490E-9E05-51BCE84A5132}"/>
    <dgm:cxn modelId="{A811153C-9ED2-4B11-A69B-4E1466C1116B}" srcId="{B50931EB-982B-4092-9A6D-66323D0795A5}" destId="{04B94B5E-803C-4904-9420-D0812E28E7D0}" srcOrd="0" destOrd="0" parTransId="{EE71D2C4-F555-45FD-95EA-435623C8632B}" sibTransId="{B2876A97-04E5-4E0A-BEC5-A0B30675E66D}"/>
    <dgm:cxn modelId="{FA719A40-8EC7-4FBA-BD7D-C3E162A02150}" type="presOf" srcId="{40658D8C-E4D3-48D6-A9D6-7CD7954648A9}" destId="{A37E13E9-86FF-4921-834D-D993F650E7EA}" srcOrd="0" destOrd="0" presId="urn:microsoft.com/office/officeart/2005/8/layout/hierarchy2"/>
    <dgm:cxn modelId="{1038B095-B122-4AFD-8AAB-3D0D34A65A6E}" srcId="{4F0E50FC-C06C-425A-B114-A0B4510B52AC}" destId="{1DB8E86A-DC06-4924-8C52-A6E6135D21D4}" srcOrd="6" destOrd="0" parTransId="{30BA4487-57A7-42A9-B8A0-AD66987E45FC}" sibTransId="{F8CF97CC-4085-48AC-AEFC-1F6EF5626488}"/>
    <dgm:cxn modelId="{2899442E-81DB-43EF-87D1-9DEE63B75979}" type="presOf" srcId="{B01D983A-6D7F-43CC-A68B-124A27F523E8}" destId="{2796DFF8-9A79-47B1-B8D3-86129F56D00C}" srcOrd="1" destOrd="0" presId="urn:microsoft.com/office/officeart/2005/8/layout/hierarchy2"/>
    <dgm:cxn modelId="{A5F41D43-A279-4D05-841B-35A0D1742B6F}" type="presOf" srcId="{DCDC4DD9-01EE-4EB5-885C-D2779B51C87F}" destId="{58770D6F-9CB1-46A4-8796-73859F2BD86D}" srcOrd="0" destOrd="0" presId="urn:microsoft.com/office/officeart/2005/8/layout/hierarchy2"/>
    <dgm:cxn modelId="{9EF9810A-EA03-4A76-A4D2-99909499A974}" srcId="{2FF4D07B-C186-44F2-BE0A-CA05F049B6D7}" destId="{B7E0410F-D0B1-41D5-B5E5-D39C7C3A305C}" srcOrd="2" destOrd="0" parTransId="{3E903D0A-7A81-4EB5-A79A-73BDB4D1E46D}" sibTransId="{06C0FF3E-89BF-4FB2-AE97-8B48D0365D20}"/>
    <dgm:cxn modelId="{5733A559-A7CC-4BE3-B877-1C2C4F98D0E9}" type="presOf" srcId="{B7E0410F-D0B1-41D5-B5E5-D39C7C3A305C}" destId="{A63A3993-CC34-424A-8FAC-63FE25F6C8AE}" srcOrd="0" destOrd="0" presId="urn:microsoft.com/office/officeart/2005/8/layout/hierarchy2"/>
    <dgm:cxn modelId="{88DAD610-7317-45AC-A738-111268E14B75}" type="presOf" srcId="{30BA4487-57A7-42A9-B8A0-AD66987E45FC}" destId="{E1C0BFFB-606E-4A37-B4EF-01B371A9316E}" srcOrd="1" destOrd="0" presId="urn:microsoft.com/office/officeart/2005/8/layout/hierarchy2"/>
    <dgm:cxn modelId="{286EF0E9-617D-478A-86BC-FCE3C6FF08A9}" srcId="{8917CACD-098D-4788-8097-C8C40BC59E28}" destId="{0834339C-0B54-4B3C-B17D-54FF268C1954}" srcOrd="0" destOrd="0" parTransId="{17B01ACB-921F-471D-A3CD-AFA55D160020}" sibTransId="{892BA76C-4842-454C-AE4C-ECE8E1DCDE7E}"/>
    <dgm:cxn modelId="{38EA41F5-9EEE-4664-8561-9FA3BFC53A52}" type="presOf" srcId="{872DCF17-05E7-48CE-9D4A-15F7EA57A255}" destId="{D97095E9-6B02-45ED-A43B-373D3935263C}" srcOrd="0" destOrd="0" presId="urn:microsoft.com/office/officeart/2005/8/layout/hierarchy2"/>
    <dgm:cxn modelId="{7D9E5B2B-40CA-4084-9F6B-7DAF8CF67499}" type="presOf" srcId="{51F60535-F6B0-4C2E-B346-80F40D8A8387}" destId="{1F0D6A28-4817-4533-AF1B-0A72FBEBEADA}" srcOrd="0" destOrd="0" presId="urn:microsoft.com/office/officeart/2005/8/layout/hierarchy2"/>
    <dgm:cxn modelId="{BB6AFA8D-5194-49E9-AEE3-976A4AE4080E}" type="presOf" srcId="{708D08EC-8716-42D8-A137-CEA10A58E0E0}" destId="{D16B600F-F945-48AE-BF63-A21ABA5B6F2D}" srcOrd="1" destOrd="0" presId="urn:microsoft.com/office/officeart/2005/8/layout/hierarchy2"/>
    <dgm:cxn modelId="{CCC8C1C2-F12E-461F-86B8-AF7DD1039791}" type="presOf" srcId="{4921BE17-63B9-4EEC-A75E-F5B561CB6751}" destId="{9121DA66-A90E-4982-AA83-7738252403B5}" srcOrd="0" destOrd="0" presId="urn:microsoft.com/office/officeart/2005/8/layout/hierarchy2"/>
    <dgm:cxn modelId="{1520DA9B-6D5A-425C-87E7-BD6001375EB5}" type="presOf" srcId="{A13802D1-332E-490F-9536-08A7DE57B711}" destId="{019192EA-81C7-4E7B-ACF0-81E757088D64}" srcOrd="0" destOrd="0" presId="urn:microsoft.com/office/officeart/2005/8/layout/hierarchy2"/>
    <dgm:cxn modelId="{665F6484-16DB-4FF0-AF31-B072939EC657}" type="presOf" srcId="{33AC9BC8-356A-41D6-B98E-DC5B64CDC344}" destId="{DBA8CE43-88BB-491B-988A-8AFB7AC34F7F}" srcOrd="1" destOrd="0" presId="urn:microsoft.com/office/officeart/2005/8/layout/hierarchy2"/>
    <dgm:cxn modelId="{A1AFDDFD-E004-41F6-9962-E68C23E0A5CF}" type="presOf" srcId="{A84E5F42-2CB2-4F6B-BEE2-04B149B9F9CA}" destId="{2EF56FAE-D792-408B-92E7-6732F13EF2E4}" srcOrd="0" destOrd="0" presId="urn:microsoft.com/office/officeart/2005/8/layout/hierarchy2"/>
    <dgm:cxn modelId="{19497E07-79BE-41B9-850E-15843C11B0BE}" type="presOf" srcId="{EEE5E5EA-CE17-4773-ACDA-E7E1BEAD863E}" destId="{08EDB416-B54A-46F7-A999-C8EEB87CB883}" srcOrd="1" destOrd="0" presId="urn:microsoft.com/office/officeart/2005/8/layout/hierarchy2"/>
    <dgm:cxn modelId="{90427B1C-CF33-4C39-8B38-8707EF370CCF}" type="presOf" srcId="{DC39BE5D-98C9-4E87-A37B-3F80BF9A189E}" destId="{61685E70-E73E-4E91-A29B-81215AD13211}" srcOrd="0" destOrd="0" presId="urn:microsoft.com/office/officeart/2005/8/layout/hierarchy2"/>
    <dgm:cxn modelId="{4A5673DF-6790-400A-AE5E-CB88FA9E9F16}" type="presOf" srcId="{BB609197-C17A-4CAB-99D2-9E0E63C6A5D9}" destId="{50FD425F-3954-42C9-AA4D-D81D9F3672FB}" srcOrd="0" destOrd="0" presId="urn:microsoft.com/office/officeart/2005/8/layout/hierarchy2"/>
    <dgm:cxn modelId="{38A7F168-1F48-461E-BDB1-EDF41338DE4F}" type="presOf" srcId="{17B01ACB-921F-471D-A3CD-AFA55D160020}" destId="{9DDC6E89-D256-449E-840F-3731B87CC979}" srcOrd="0" destOrd="0" presId="urn:microsoft.com/office/officeart/2005/8/layout/hierarchy2"/>
    <dgm:cxn modelId="{5160AA41-C3EF-4B6B-9124-D13598484847}" type="presOf" srcId="{4A409474-DBE1-4669-8CA0-A47CEEEEB0DF}" destId="{F3C9959E-F2C9-49C7-B87A-79D516B34F71}" srcOrd="0" destOrd="0" presId="urn:microsoft.com/office/officeart/2005/8/layout/hierarchy2"/>
    <dgm:cxn modelId="{8935CA7B-7B2E-4D22-AB62-5B1A81128756}" type="presOf" srcId="{D6B9023D-7A99-43E8-8F71-BDF6073E3E75}" destId="{1DFB70EC-FC24-4CD0-8264-A1D7E9EF1322}" srcOrd="0" destOrd="0" presId="urn:microsoft.com/office/officeart/2005/8/layout/hierarchy2"/>
    <dgm:cxn modelId="{DFC7C45A-0731-4F2E-9BFC-28820EFC5A2F}" type="presOf" srcId="{EE71D2C4-F555-45FD-95EA-435623C8632B}" destId="{3BDC7C43-05FF-44D2-BB2A-16FD7097EE68}" srcOrd="0" destOrd="0" presId="urn:microsoft.com/office/officeart/2005/8/layout/hierarchy2"/>
    <dgm:cxn modelId="{962CB0E1-B6F6-4C95-BCBA-8D4A1C60A40A}" srcId="{2FF4D07B-C186-44F2-BE0A-CA05F049B6D7}" destId="{B50931EB-982B-4092-9A6D-66323D0795A5}" srcOrd="4" destOrd="0" parTransId="{62813695-F5EC-4850-9C51-70B123F6D580}" sibTransId="{30A25039-A452-4FA9-B1F5-5692269FB0A8}"/>
    <dgm:cxn modelId="{D742E297-7807-4622-AD8E-75880094B5EC}" type="presOf" srcId="{40658D8C-E4D3-48D6-A9D6-7CD7954648A9}" destId="{011C5319-951A-42E1-9E10-DCB0278E3C1C}" srcOrd="1" destOrd="0" presId="urn:microsoft.com/office/officeart/2005/8/layout/hierarchy2"/>
    <dgm:cxn modelId="{EB1FD825-9665-4306-B5A1-119BEAC3AD24}" type="presOf" srcId="{4F0E50FC-C06C-425A-B114-A0B4510B52AC}" destId="{03AEE305-77DD-4FB0-B00A-DF0B18AC4A4A}" srcOrd="0" destOrd="0" presId="urn:microsoft.com/office/officeart/2005/8/layout/hierarchy2"/>
    <dgm:cxn modelId="{D4C327A9-9E9C-4D6F-94B3-C9091211737D}" type="presOf" srcId="{372DC96F-A7DD-4956-B49F-1D0EB056CA18}" destId="{6B42410E-BEAB-43B8-9224-55A3BFCFC24D}" srcOrd="1" destOrd="0" presId="urn:microsoft.com/office/officeart/2005/8/layout/hierarchy2"/>
    <dgm:cxn modelId="{ACBA5570-F8DD-4EA5-AA4E-74692DF7EA10}" srcId="{4F0E50FC-C06C-425A-B114-A0B4510B52AC}" destId="{742BE531-BBC5-4DD4-A30C-2736DF92D20B}" srcOrd="5" destOrd="0" parTransId="{372DC96F-A7DD-4956-B49F-1D0EB056CA18}" sibTransId="{C1139BC3-BADC-42CB-A5E7-ED59F7CD4579}"/>
    <dgm:cxn modelId="{8C71A6DB-D75A-4ADB-8C7A-4EBF114DF769}" type="presOf" srcId="{E3832A98-3A62-4668-88C7-CE614931267A}" destId="{0417F49C-6B75-4EAF-BAE2-B3AD07116668}" srcOrd="1" destOrd="0" presId="urn:microsoft.com/office/officeart/2005/8/layout/hierarchy2"/>
    <dgm:cxn modelId="{EF677E61-3DFF-42F9-9E7D-A593DEAE432D}" type="presOf" srcId="{04B94B5E-803C-4904-9420-D0812E28E7D0}" destId="{E75F1907-EAA9-4790-89F7-9E044890496B}" srcOrd="0" destOrd="0" presId="urn:microsoft.com/office/officeart/2005/8/layout/hierarchy2"/>
    <dgm:cxn modelId="{1A84D2FA-ECF3-42EC-A97B-B4E6D3184AFC}" type="presOf" srcId="{A803DD0B-2763-4F52-8E5E-4CD32F164B71}" destId="{62BCE782-C06E-4F9D-975D-0F30C156EF88}" srcOrd="0" destOrd="0" presId="urn:microsoft.com/office/officeart/2005/8/layout/hierarchy2"/>
    <dgm:cxn modelId="{27B566EB-D3F5-46FF-B447-4F06E64FBE68}" type="presOf" srcId="{A84E5F42-2CB2-4F6B-BEE2-04B149B9F9CA}" destId="{09D1361C-5BE0-4219-AB18-C408DEE703A4}" srcOrd="1" destOrd="0" presId="urn:microsoft.com/office/officeart/2005/8/layout/hierarchy2"/>
    <dgm:cxn modelId="{AA19CBBA-1DDF-409F-8562-4D937DEECC1A}" srcId="{2FF4D07B-C186-44F2-BE0A-CA05F049B6D7}" destId="{B2E9B2CA-556F-4203-A3C2-0150B99FDBD1}" srcOrd="3" destOrd="0" parTransId="{A84E5F42-2CB2-4F6B-BEE2-04B149B9F9CA}" sibTransId="{60E1AC33-7514-4081-83BC-007F439DB05E}"/>
    <dgm:cxn modelId="{B5700B65-78E4-4E87-BF1B-B52F81DEECCF}" type="presOf" srcId="{393EFF2E-CE00-4FA4-B8A5-04D0BC6749BC}" destId="{A9C79E83-014F-475F-AC58-CBA197A95DF8}" srcOrd="0" destOrd="0" presId="urn:microsoft.com/office/officeart/2005/8/layout/hierarchy2"/>
    <dgm:cxn modelId="{BBF6C991-0DBD-4A24-8AE9-7BC95CA55F39}" type="presOf" srcId="{EEE5E5EA-CE17-4773-ACDA-E7E1BEAD863E}" destId="{1C45A735-6F5B-4A04-9741-94E4E97A6692}" srcOrd="0" destOrd="0" presId="urn:microsoft.com/office/officeart/2005/8/layout/hierarchy2"/>
    <dgm:cxn modelId="{B34BF60C-6194-417E-ADCD-AA165A25E4BA}" type="presOf" srcId="{2502523A-9B0E-4005-8FC7-7786DDEED7D6}" destId="{96181345-5BC9-4C22-8E63-A3C919090066}" srcOrd="0" destOrd="0" presId="urn:microsoft.com/office/officeart/2005/8/layout/hierarchy2"/>
    <dgm:cxn modelId="{FF775FE3-B1DA-4A3B-8501-C263C55C7975}" type="presOf" srcId="{EE71D2C4-F555-45FD-95EA-435623C8632B}" destId="{A14943E6-A0B0-41F5-897D-A0D5F930D995}" srcOrd="1" destOrd="0" presId="urn:microsoft.com/office/officeart/2005/8/layout/hierarchy2"/>
    <dgm:cxn modelId="{A4E8A893-88E8-48DE-A4AA-F22A9AC79EE6}" type="presOf" srcId="{DB09AC9D-3180-4402-9D54-7A41151D8F03}" destId="{0E12B52B-2523-4DB1-A578-D12CFD04E67C}" srcOrd="1" destOrd="0" presId="urn:microsoft.com/office/officeart/2005/8/layout/hierarchy2"/>
    <dgm:cxn modelId="{00FC0867-47B2-4CFA-9F23-E007CDAE9AE7}" type="presOf" srcId="{8917CACD-098D-4788-8097-C8C40BC59E28}" destId="{BC1AF016-8DB9-4F96-BF67-1DF06C58EA5F}" srcOrd="0" destOrd="0" presId="urn:microsoft.com/office/officeart/2005/8/layout/hierarchy2"/>
    <dgm:cxn modelId="{50D44279-3585-4A33-AB02-B6B40BC40B90}" srcId="{A13802D1-332E-490F-9536-08A7DE57B711}" destId="{30CDDC38-BDEB-40AF-8893-55C4AFBA64CB}" srcOrd="0" destOrd="0" parTransId="{9B9D0D17-278E-4AF0-B77E-BAF401BCD535}" sibTransId="{CC9B3BDE-385F-4659-8850-3F230948771F}"/>
    <dgm:cxn modelId="{1C05A108-D25B-41DC-8E77-EF543D7D938F}" type="presOf" srcId="{3E975FF3-301E-49E7-832E-04A2CC58BB09}" destId="{26C0CF4D-D97C-46FF-A5F7-C4B4C8CB794D}" srcOrd="0" destOrd="0" presId="urn:microsoft.com/office/officeart/2005/8/layout/hierarchy2"/>
    <dgm:cxn modelId="{6A013E1D-E17D-40F7-9A4A-BE700F640C6F}" type="presOf" srcId="{872DCF17-05E7-48CE-9D4A-15F7EA57A255}" destId="{206EAC8D-A85D-444A-95B6-834F1F4AFB2D}" srcOrd="1" destOrd="0" presId="urn:microsoft.com/office/officeart/2005/8/layout/hierarchy2"/>
    <dgm:cxn modelId="{9EBB28F9-5886-4DC8-8A16-1EA908BD475D}" type="presOf" srcId="{EB4BE428-55FC-41B4-8C47-7FA9D8199878}" destId="{0F51F7D5-0CEA-4ADE-97FE-4F8F133D8796}" srcOrd="0" destOrd="0" presId="urn:microsoft.com/office/officeart/2005/8/layout/hierarchy2"/>
    <dgm:cxn modelId="{9908B4B4-C25B-4C99-8754-85B2F1588036}" srcId="{1B91A392-CC93-46FD-BB65-B2829A7C03B7}" destId="{2502523A-9B0E-4005-8FC7-7786DDEED7D6}" srcOrd="0" destOrd="0" parTransId="{85350B15-FF03-4134-9A17-6A1056EE88F8}" sibTransId="{65EC750B-6372-49CC-989C-E482108183ED}"/>
    <dgm:cxn modelId="{3D600745-7C4C-4E93-BE02-AA1D69D088E1}" type="presOf" srcId="{47F7BA80-0E5A-42DD-9FAB-8653EAB8D29E}" destId="{6011EFBB-F3C8-478A-9B50-D59F83FB472A}" srcOrd="0" destOrd="0" presId="urn:microsoft.com/office/officeart/2005/8/layout/hierarchy2"/>
    <dgm:cxn modelId="{F026688E-B577-452F-A394-B30A5327EF30}" type="presOf" srcId="{81F40ABC-AC43-4CBC-95AF-36547A696A83}" destId="{AEBA81AD-F85C-479C-9E80-32CCE3A83600}" srcOrd="0" destOrd="0" presId="urn:microsoft.com/office/officeart/2005/8/layout/hierarchy2"/>
    <dgm:cxn modelId="{FECE6C55-EB74-4A8B-B71C-6CF6EF7EF8BE}" type="presOf" srcId="{DB09AC9D-3180-4402-9D54-7A41151D8F03}" destId="{D66371B3-3BFD-4C2D-865D-8383D6759485}" srcOrd="0" destOrd="0" presId="urn:microsoft.com/office/officeart/2005/8/layout/hierarchy2"/>
    <dgm:cxn modelId="{F38429C5-9F82-49C7-846A-8CF215624CED}" type="presOf" srcId="{17B01ACB-921F-471D-A3CD-AFA55D160020}" destId="{19602861-929D-499D-B2D4-09FB51EDBA2E}" srcOrd="1" destOrd="0" presId="urn:microsoft.com/office/officeart/2005/8/layout/hierarchy2"/>
    <dgm:cxn modelId="{AA8AB19A-0241-4E98-A78B-C7A3E4376117}" type="presOf" srcId="{708D08EC-8716-42D8-A137-CEA10A58E0E0}" destId="{06BEB929-2BEA-422E-A7BA-B16687B859F6}" srcOrd="0" destOrd="0" presId="urn:microsoft.com/office/officeart/2005/8/layout/hierarchy2"/>
    <dgm:cxn modelId="{19F32A0C-F3DD-4750-825C-7F4B07E43F21}" type="presOf" srcId="{33AC9BC8-356A-41D6-B98E-DC5B64CDC344}" destId="{27182647-C9B0-44AD-875B-A8C407D8F7DD}" srcOrd="0" destOrd="0" presId="urn:microsoft.com/office/officeart/2005/8/layout/hierarchy2"/>
    <dgm:cxn modelId="{BCBAC04B-EAF8-4547-8857-CB3915A554BA}" type="presOf" srcId="{372DC96F-A7DD-4956-B49F-1D0EB056CA18}" destId="{E5081009-BF5B-4728-B208-D6E254218AC9}" srcOrd="0" destOrd="0" presId="urn:microsoft.com/office/officeart/2005/8/layout/hierarchy2"/>
    <dgm:cxn modelId="{62E0E1DB-E341-426A-AFC8-B628600A00CC}" type="presOf" srcId="{509666EA-14FF-4C7B-837C-6DC414AEC620}" destId="{5C4F42B1-9A15-4CD8-9198-ED1A150A573D}" srcOrd="0" destOrd="0" presId="urn:microsoft.com/office/officeart/2005/8/layout/hierarchy2"/>
    <dgm:cxn modelId="{F7D5ADE6-0A18-4436-830F-4E44AF4F63E2}" type="presOf" srcId="{62813695-F5EC-4850-9C51-70B123F6D580}" destId="{708D2985-F356-4128-8F73-A718D61BF0EC}" srcOrd="0" destOrd="0" presId="urn:microsoft.com/office/officeart/2005/8/layout/hierarchy2"/>
    <dgm:cxn modelId="{CFA314F0-4939-4B7B-BCD4-E1D9C9D4F177}" type="presOf" srcId="{672833EF-A648-461B-805C-856C57AE1229}" destId="{451E1F5F-B851-47A7-86DB-A88081E34E09}" srcOrd="1" destOrd="0" presId="urn:microsoft.com/office/officeart/2005/8/layout/hierarchy2"/>
    <dgm:cxn modelId="{CFD8C72F-BEE5-425D-AFBB-C9D1E0F1FC35}" type="presOf" srcId="{47F7BA80-0E5A-42DD-9FAB-8653EAB8D29E}" destId="{DC7BBDD9-2345-4303-B8D2-1E0D9B858F1B}" srcOrd="1" destOrd="0" presId="urn:microsoft.com/office/officeart/2005/8/layout/hierarchy2"/>
    <dgm:cxn modelId="{D228A41D-67FC-4C2C-999D-8006B2D9B7EB}" type="presOf" srcId="{0C036372-E0D9-45EE-94C8-33FB3277FBEC}" destId="{19037CD0-725A-43E0-89E9-6177C0B14C02}" srcOrd="0" destOrd="0" presId="urn:microsoft.com/office/officeart/2005/8/layout/hierarchy2"/>
    <dgm:cxn modelId="{BB7DF0EE-492A-48C6-95F0-5AA17DCED8CB}" type="presOf" srcId="{85350B15-FF03-4134-9A17-6A1056EE88F8}" destId="{FD897E73-4E00-4FD4-A77C-28AFF50B8276}" srcOrd="1" destOrd="0" presId="urn:microsoft.com/office/officeart/2005/8/layout/hierarchy2"/>
    <dgm:cxn modelId="{A4097CB6-49E4-4E8B-9125-8A64D05A8A6E}" type="presOf" srcId="{3E903D0A-7A81-4EB5-A79A-73BDB4D1E46D}" destId="{AE31F26E-4B60-4A74-8FA6-4FD8DA5833E5}" srcOrd="0" destOrd="0" presId="urn:microsoft.com/office/officeart/2005/8/layout/hierarchy2"/>
    <dgm:cxn modelId="{FF93BD96-70D1-4898-8ED8-6CBAEBD31F9D}" type="presOf" srcId="{D48133FE-28C0-4310-9F90-146E3767832B}" destId="{BF72674C-EE49-43B6-8F43-2AD5F20768B9}" srcOrd="0" destOrd="0" presId="urn:microsoft.com/office/officeart/2005/8/layout/hierarchy2"/>
    <dgm:cxn modelId="{5CCB9460-EFAC-44F2-A784-13FFE104B0D5}" type="presOf" srcId="{742BE531-BBC5-4DD4-A30C-2736DF92D20B}" destId="{BC7FC05E-8383-4870-8703-4F6D5E666E04}" srcOrd="0" destOrd="0" presId="urn:microsoft.com/office/officeart/2005/8/layout/hierarchy2"/>
    <dgm:cxn modelId="{EF2F9249-AB03-4DCB-BB21-271A6BAC0F71}" srcId="{42F63C96-DC5F-40A1-8AE8-66CC033C807D}" destId="{EB4BE428-55FC-41B4-8C47-7FA9D8199878}" srcOrd="0" destOrd="0" parTransId="{4921BE17-63B9-4EEC-A75E-F5B561CB6751}" sibTransId="{D6282FFF-A4AC-4189-8FF2-FB29E0606FCC}"/>
    <dgm:cxn modelId="{93D4B609-F62A-43E5-8E2D-2884EEAEC7EF}" type="presOf" srcId="{7D520EE1-A375-45F6-B36C-391B55CDAED7}" destId="{EE45A6E5-7717-44AD-B2F6-BC6EBAC329F0}" srcOrd="1" destOrd="0" presId="urn:microsoft.com/office/officeart/2005/8/layout/hierarchy2"/>
    <dgm:cxn modelId="{0A8A06FB-F631-4AE4-83E4-88C8997658AE}" type="presOf" srcId="{B50931EB-982B-4092-9A6D-66323D0795A5}" destId="{04CBBF34-57E0-484E-B251-915B21118D0C}" srcOrd="0" destOrd="0" presId="urn:microsoft.com/office/officeart/2005/8/layout/hierarchy2"/>
    <dgm:cxn modelId="{F9C5457B-84D3-4756-950A-34859B52FF53}" srcId="{4F0E50FC-C06C-425A-B114-A0B4510B52AC}" destId="{D86DE07C-511E-400B-BBF6-30C6FE63B49A}" srcOrd="4" destOrd="0" parTransId="{33AC9BC8-356A-41D6-B98E-DC5B64CDC344}" sibTransId="{7F33C024-0F9E-4C36-8F90-66A9AAE62B90}"/>
    <dgm:cxn modelId="{A839EA0A-3F43-409D-A7A0-553582C9DC9B}" type="presOf" srcId="{8A2A48F6-0044-41F9-A2D8-DEACEEA89592}" destId="{E004EF23-1297-4B41-BE1B-18EBB310A1C7}" srcOrd="1" destOrd="0" presId="urn:microsoft.com/office/officeart/2005/8/layout/hierarchy2"/>
    <dgm:cxn modelId="{D794CE19-9730-4246-AAB1-D33FF7E294F4}" srcId="{B7E0410F-D0B1-41D5-B5E5-D39C7C3A305C}" destId="{0C036372-E0D9-45EE-94C8-33FB3277FBEC}" srcOrd="0" destOrd="0" parTransId="{51F60535-F6B0-4C2E-B346-80F40D8A8387}" sibTransId="{DC986967-4E67-43D6-AF58-C280BBC84741}"/>
    <dgm:cxn modelId="{DD58B23D-06B9-42D0-B9CA-6148A5715922}" type="presOf" srcId="{BB609197-C17A-4CAB-99D2-9E0E63C6A5D9}" destId="{5F88D891-BD92-49D9-9CD5-0B4015B5172D}" srcOrd="1" destOrd="0" presId="urn:microsoft.com/office/officeart/2005/8/layout/hierarchy2"/>
    <dgm:cxn modelId="{827311F8-9C65-4CF7-8311-2CB3690ACEED}" type="presOf" srcId="{3E903D0A-7A81-4EB5-A79A-73BDB4D1E46D}" destId="{BEDE49CB-D006-460A-BDA8-84B8B5089D24}" srcOrd="1" destOrd="0" presId="urn:microsoft.com/office/officeart/2005/8/layout/hierarchy2"/>
    <dgm:cxn modelId="{F5102D51-75AE-4895-93AE-7BBE57D51605}" type="presOf" srcId="{393EFF2E-CE00-4FA4-B8A5-04D0BC6749BC}" destId="{0D18D351-8E1A-40AF-BF84-9A1ADF650455}" srcOrd="1" destOrd="0" presId="urn:microsoft.com/office/officeart/2005/8/layout/hierarchy2"/>
    <dgm:cxn modelId="{602D329B-65BC-49C9-9259-22F07D7BF38D}" type="presOf" srcId="{1DB8E86A-DC06-4924-8C52-A6E6135D21D4}" destId="{F7A3DBB0-4DE8-4992-BB3A-C24E27B6CA09}" srcOrd="0" destOrd="0" presId="urn:microsoft.com/office/officeart/2005/8/layout/hierarchy2"/>
    <dgm:cxn modelId="{C41B6669-9D28-4D1D-8AE3-B269383B385D}" type="presOf" srcId="{62813695-F5EC-4850-9C51-70B123F6D580}" destId="{FE560C92-5D89-4402-9F04-A8E722558300}" srcOrd="1" destOrd="0" presId="urn:microsoft.com/office/officeart/2005/8/layout/hierarchy2"/>
    <dgm:cxn modelId="{5C2A2DEB-7A20-4672-991E-BE91ED86FCF7}" type="presOf" srcId="{B01D983A-6D7F-43CC-A68B-124A27F523E8}" destId="{72C649B8-6F05-4B05-8125-C2A58CB2ED4B}" srcOrd="0" destOrd="0" presId="urn:microsoft.com/office/officeart/2005/8/layout/hierarchy2"/>
    <dgm:cxn modelId="{EC82AECF-B487-4555-872D-C37FD5AEC596}" srcId="{4F0E50FC-C06C-425A-B114-A0B4510B52AC}" destId="{D48133FE-28C0-4310-9F90-146E3767832B}" srcOrd="2" destOrd="0" parTransId="{708D08EC-8716-42D8-A137-CEA10A58E0E0}" sibTransId="{0B1E0FF4-78E2-44D4-B353-9C32B93FE62E}"/>
    <dgm:cxn modelId="{83A07DA1-48BE-403F-AE43-7BDC12E92296}" srcId="{1DB8E86A-DC06-4924-8C52-A6E6135D21D4}" destId="{4A409474-DBE1-4669-8CA0-A47CEEEEB0DF}" srcOrd="0" destOrd="0" parTransId="{E3832A98-3A62-4668-88C7-CE614931267A}" sibTransId="{3A3FC637-3534-4463-8DCE-6ACA2A52D35C}"/>
    <dgm:cxn modelId="{D8EC8D1B-BD08-4CAD-9816-1E76CD2EFCBE}" type="presOf" srcId="{1B91A392-CC93-46FD-BB65-B2829A7C03B7}" destId="{9D9E6F8B-DB60-4C0D-82E0-B5A5B5CEC05E}" srcOrd="0" destOrd="0" presId="urn:microsoft.com/office/officeart/2005/8/layout/hierarchy2"/>
    <dgm:cxn modelId="{5BA98B14-D888-410E-B393-82FC00F5DD83}" srcId="{4F0E50FC-C06C-425A-B114-A0B4510B52AC}" destId="{2FF4D07B-C186-44F2-BE0A-CA05F049B6D7}" srcOrd="3" destOrd="0" parTransId="{7D520EE1-A375-45F6-B36C-391B55CDAED7}" sibTransId="{D65DBC87-44F9-4BA5-ADC4-EC014BAB69DF}"/>
    <dgm:cxn modelId="{28E2DB24-1C35-4633-9446-F0C8EA0448D2}" type="presOf" srcId="{85350B15-FF03-4134-9A17-6A1056EE88F8}" destId="{9C475FE4-6BF8-4F12-AFEF-A82FA6C5A762}" srcOrd="0" destOrd="0" presId="urn:microsoft.com/office/officeart/2005/8/layout/hierarchy2"/>
    <dgm:cxn modelId="{7A3B29C7-8D4D-4C8F-9AD6-47A8486F614C}" type="presOf" srcId="{9B9D0D17-278E-4AF0-B77E-BAF401BCD535}" destId="{66EA6291-6FD2-4E79-8B49-1DA7EFF7C7FD}" srcOrd="1" destOrd="0" presId="urn:microsoft.com/office/officeart/2005/8/layout/hierarchy2"/>
    <dgm:cxn modelId="{CD7B02EA-06CF-4142-A114-E7EE03D12E8B}" type="presOf" srcId="{DC71C2E0-0B29-4B7F-A29A-41C814C956A5}" destId="{511A5BFE-8DEF-4F30-9F74-CD4736315369}" srcOrd="0" destOrd="0" presId="urn:microsoft.com/office/officeart/2005/8/layout/hierarchy2"/>
    <dgm:cxn modelId="{1198EA2B-9427-4680-BC1C-A1376952F98B}" srcId="{D86DE07C-511E-400B-BBF6-30C6FE63B49A}" destId="{A803DD0B-2763-4F52-8E5E-4CD32F164B71}" srcOrd="1" destOrd="0" parTransId="{47F7BA80-0E5A-42DD-9FAB-8653EAB8D29E}" sibTransId="{31782C35-D426-4530-84DF-6353F5F75D93}"/>
    <dgm:cxn modelId="{13DBDD8C-60BF-479A-AC9E-53BFFBF9B8B4}" type="presOf" srcId="{9B9D0D17-278E-4AF0-B77E-BAF401BCD535}" destId="{204847F1-0449-4E82-BD41-3FFAFB076708}" srcOrd="0" destOrd="0" presId="urn:microsoft.com/office/officeart/2005/8/layout/hierarchy2"/>
    <dgm:cxn modelId="{EA4C386B-E9F0-4F0E-9E0A-65E334390E19}" type="presOf" srcId="{795B2B73-B102-4F21-8E78-F6461D82CF85}" destId="{29988476-0DE4-4953-A1CB-25019ADC449C}" srcOrd="0" destOrd="0" presId="urn:microsoft.com/office/officeart/2005/8/layout/hierarchy2"/>
    <dgm:cxn modelId="{7495F6F7-E403-46ED-9814-6554A5CCD4FB}" type="presOf" srcId="{44E80825-6252-48AF-84A3-D856BB8C9BD6}" destId="{A30EB85C-D949-436C-9A4D-6F8734F0A63B}" srcOrd="0" destOrd="0" presId="urn:microsoft.com/office/officeart/2005/8/layout/hierarchy2"/>
    <dgm:cxn modelId="{444C164B-BAD2-4FCD-A096-BCDA6ED5F09B}" srcId="{4F0E50FC-C06C-425A-B114-A0B4510B52AC}" destId="{A13802D1-332E-490F-9536-08A7DE57B711}" srcOrd="1" destOrd="0" parTransId="{B01D983A-6D7F-43CC-A68B-124A27F523E8}" sibTransId="{DBB464E3-3360-4338-ADF8-A1CFF8526B7B}"/>
    <dgm:cxn modelId="{F07A0808-6D8B-494D-8FFA-4F5A5867AE41}" srcId="{4F0E50FC-C06C-425A-B114-A0B4510B52AC}" destId="{42F63C96-DC5F-40A1-8AE8-66CC033C807D}" srcOrd="0" destOrd="0" parTransId="{DB09AC9D-3180-4402-9D54-7A41151D8F03}" sibTransId="{E60B3207-1BEB-43FC-A73B-140293DA52C5}"/>
    <dgm:cxn modelId="{0D2B6589-E76F-410A-8F2D-C85056FBD4D2}" type="presOf" srcId="{B2E9B2CA-556F-4203-A3C2-0150B99FDBD1}" destId="{743EFDA6-E098-42CB-A569-796942B82995}" srcOrd="0" destOrd="0" presId="urn:microsoft.com/office/officeart/2005/8/layout/hierarchy2"/>
    <dgm:cxn modelId="{385E346D-1818-4D76-9AFB-5CE6119DBED8}" srcId="{07DEFF16-98D7-4282-B539-9825E5706ED0}" destId="{DC71C2E0-0B29-4B7F-A29A-41C814C956A5}" srcOrd="0" destOrd="0" parTransId="{DC39BE5D-98C9-4E87-A37B-3F80BF9A189E}" sibTransId="{E1E11155-0B30-41D3-8720-010B2B501147}"/>
    <dgm:cxn modelId="{FA09975E-1714-40BC-AB8A-7B487A239A73}" type="presOf" srcId="{E9E7778B-4869-48B2-A1BC-0A1BF0D98D8E}" destId="{7F118F62-4511-49CB-B35B-F9D1E3A058F1}" srcOrd="0" destOrd="0" presId="urn:microsoft.com/office/officeart/2005/8/layout/hierarchy2"/>
    <dgm:cxn modelId="{2AE465B3-B66E-4945-9C7E-5B63EF389D6D}" type="presOf" srcId="{3E975FF3-301E-49E7-832E-04A2CC58BB09}" destId="{F86540EF-864A-4C08-BDEC-D587021CDA84}" srcOrd="1" destOrd="0" presId="urn:microsoft.com/office/officeart/2005/8/layout/hierarchy2"/>
    <dgm:cxn modelId="{95AC6211-B3F5-48CD-B967-B52C8173FD8D}" type="presOf" srcId="{DC39BE5D-98C9-4E87-A37B-3F80BF9A189E}" destId="{EE7E3D0D-42F3-4EFF-9142-F996D8825A02}" srcOrd="1" destOrd="0" presId="urn:microsoft.com/office/officeart/2005/8/layout/hierarchy2"/>
    <dgm:cxn modelId="{97AD17F3-3F42-4A29-AAF2-97D0D2C5F236}" srcId="{742BE531-BBC5-4DD4-A30C-2736DF92D20B}" destId="{DCDC4DD9-01EE-4EB5-885C-D2779B51C87F}" srcOrd="0" destOrd="0" parTransId="{40658D8C-E4D3-48D6-A9D6-7CD7954648A9}" sibTransId="{BFCFEAF5-6628-438B-862C-BBF9B7E6A23A}"/>
    <dgm:cxn modelId="{F4843BCF-0932-4D6B-8DA0-88EEBF25115A}" srcId="{2FF4D07B-C186-44F2-BE0A-CA05F049B6D7}" destId="{F483B24E-1B5F-4C4F-8FFE-35E5A94749CB}" srcOrd="0" destOrd="0" parTransId="{44E80825-6252-48AF-84A3-D856BB8C9BD6}" sibTransId="{3D8BF80D-4F22-453E-B153-B5BBBA2B02A3}"/>
    <dgm:cxn modelId="{6802B360-3CCE-4745-BBEA-FE8D5290ECE4}" srcId="{D6B9023D-7A99-43E8-8F71-BDF6073E3E75}" destId="{4F0E50FC-C06C-425A-B114-A0B4510B52AC}" srcOrd="0" destOrd="0" parTransId="{4A863A4E-4825-409A-B2B7-FCEFCA12F97F}" sibTransId="{B397BA0D-7C1C-423B-94BB-9F973E1B6990}"/>
    <dgm:cxn modelId="{79ED859E-2B80-4B2C-B32D-C194652168CC}" type="presOf" srcId="{4921BE17-63B9-4EEC-A75E-F5B561CB6751}" destId="{2DC4D314-E0B8-4A5D-9994-33B3494E4B6D}" srcOrd="1" destOrd="0" presId="urn:microsoft.com/office/officeart/2005/8/layout/hierarchy2"/>
    <dgm:cxn modelId="{C42069B0-F695-42D1-80C5-FB0A28D63097}" type="presOf" srcId="{30BA4487-57A7-42A9-B8A0-AD66987E45FC}" destId="{24ECFB7C-F922-46B3-B8C2-4226EFAEC12D}" srcOrd="0" destOrd="0" presId="urn:microsoft.com/office/officeart/2005/8/layout/hierarchy2"/>
    <dgm:cxn modelId="{B9DF7EAD-6767-4960-A6CB-068CAC1ACE3E}" srcId="{B2E9B2CA-556F-4203-A3C2-0150B99FDBD1}" destId="{07DEFF16-98D7-4282-B539-9825E5706ED0}" srcOrd="0" destOrd="0" parTransId="{672833EF-A648-461B-805C-856C57AE1229}" sibTransId="{576347AC-A319-490B-AB6A-28056657335F}"/>
    <dgm:cxn modelId="{2701ECD9-2B6F-4066-BA98-B09DA2E162F6}" srcId="{2FF4D07B-C186-44F2-BE0A-CA05F049B6D7}" destId="{8917CACD-098D-4788-8097-C8C40BC59E28}" srcOrd="1" destOrd="0" parTransId="{8A2A48F6-0044-41F9-A2D8-DEACEEA89592}" sibTransId="{9EFDBF7F-128E-4021-8A3C-9ADFCF174250}"/>
    <dgm:cxn modelId="{5AF8910A-6502-479C-AFEC-68FFECCA7FA8}" type="presOf" srcId="{51F60535-F6B0-4C2E-B346-80F40D8A8387}" destId="{0BBDE49C-FB50-4482-9536-3AB5B010FE85}" srcOrd="1" destOrd="0" presId="urn:microsoft.com/office/officeart/2005/8/layout/hierarchy2"/>
    <dgm:cxn modelId="{530F9CB7-7CBE-46D2-997C-BF5C797218B0}" type="presOf" srcId="{7D520EE1-A375-45F6-B36C-391B55CDAED7}" destId="{2D97F093-A548-430D-B0E8-CB6BEA8A83FD}" srcOrd="0" destOrd="0" presId="urn:microsoft.com/office/officeart/2005/8/layout/hierarchy2"/>
    <dgm:cxn modelId="{AC6BBF31-148F-439F-B059-12C5C970AB1A}" type="presOf" srcId="{42F63C96-DC5F-40A1-8AE8-66CC033C807D}" destId="{427119FF-C1FA-4EC8-A31D-411ADA025B10}" srcOrd="0" destOrd="0" presId="urn:microsoft.com/office/officeart/2005/8/layout/hierarchy2"/>
    <dgm:cxn modelId="{2F572EEE-91FE-4DCB-8D9E-E1A601BC2617}" type="presOf" srcId="{07DEFF16-98D7-4282-B539-9825E5706ED0}" destId="{D42EB7F3-F4F7-40DF-81F3-5BD8ECCB1D71}" srcOrd="0" destOrd="0" presId="urn:microsoft.com/office/officeart/2005/8/layout/hierarchy2"/>
    <dgm:cxn modelId="{7B05B79F-B300-4CFA-9B77-5771F26B13B8}" type="presOf" srcId="{D86DE07C-511E-400B-BBF6-30C6FE63B49A}" destId="{08BF68C6-0C2A-4684-AEC9-E57FB0749369}" srcOrd="0" destOrd="0" presId="urn:microsoft.com/office/officeart/2005/8/layout/hierarchy2"/>
    <dgm:cxn modelId="{6FEC6DE2-1AB8-4CB2-9EBB-C7AB859E08FE}" srcId="{F483B24E-1B5F-4C4F-8FFE-35E5A94749CB}" destId="{81F40ABC-AC43-4CBC-95AF-36547A696A83}" srcOrd="0" destOrd="0" parTransId="{BB609197-C17A-4CAB-99D2-9E0E63C6A5D9}" sibTransId="{5EA37EB6-8222-4E02-B898-3544578376C9}"/>
    <dgm:cxn modelId="{83DF2675-0A91-46CC-83A3-84BBE80680C8}" srcId="{D48133FE-28C0-4310-9F90-146E3767832B}" destId="{509666EA-14FF-4C7B-837C-6DC414AEC620}" srcOrd="0" destOrd="0" parTransId="{EEE5E5EA-CE17-4773-ACDA-E7E1BEAD863E}" sibTransId="{EC53457B-0DD8-4BF4-A7D1-273C6763FC38}"/>
    <dgm:cxn modelId="{CD70EA3E-ACF5-4916-B965-559B726FC0C5}" srcId="{15578C01-02FB-453B-B8A5-952C7A37F2A6}" destId="{E802900D-6FA3-4810-8E68-D2FC3DDB205A}" srcOrd="0" destOrd="0" parTransId="{E9E7778B-4869-48B2-A1BC-0A1BF0D98D8E}" sibTransId="{A69C0A2E-F844-4B73-AE9A-84D9ADDA0D61}"/>
    <dgm:cxn modelId="{8D81CCED-2DD6-4EB0-9559-037A5C62BCCA}" type="presOf" srcId="{672833EF-A648-461B-805C-856C57AE1229}" destId="{0E7FB4D5-94C3-4378-9A2A-B51290E8C026}" srcOrd="0" destOrd="0" presId="urn:microsoft.com/office/officeart/2005/8/layout/hierarchy2"/>
    <dgm:cxn modelId="{C4132B8B-F6D1-49C1-A0CD-9258499A7B73}" type="presOf" srcId="{15578C01-02FB-453B-B8A5-952C7A37F2A6}" destId="{B4E84F99-61EC-46DB-9438-C5E2D3C8E1BE}" srcOrd="0" destOrd="0" presId="urn:microsoft.com/office/officeart/2005/8/layout/hierarchy2"/>
    <dgm:cxn modelId="{CB17EA64-AE7D-4268-9658-672C36B799B1}" type="presOf" srcId="{44E80825-6252-48AF-84A3-D856BB8C9BD6}" destId="{3426049C-1007-4342-BE46-F4369F17DBEC}" srcOrd="1" destOrd="0" presId="urn:microsoft.com/office/officeart/2005/8/layout/hierarchy2"/>
    <dgm:cxn modelId="{042F241B-2029-410A-86B9-FBF9D4E0564E}" type="presOf" srcId="{E3832A98-3A62-4668-88C7-CE614931267A}" destId="{1683E612-A9C0-4F19-8875-9263193E23AD}" srcOrd="0" destOrd="0" presId="urn:microsoft.com/office/officeart/2005/8/layout/hierarchy2"/>
    <dgm:cxn modelId="{3AD3DAA9-862D-41D6-8364-1D19B5A7D212}" type="presParOf" srcId="{1DFB70EC-FC24-4CD0-8264-A1D7E9EF1322}" destId="{67979C6F-3EEB-4998-8C00-F00EA313FF3A}" srcOrd="0" destOrd="0" presId="urn:microsoft.com/office/officeart/2005/8/layout/hierarchy2"/>
    <dgm:cxn modelId="{D3D31C38-27D2-43BA-A6A5-B253125CDE58}" type="presParOf" srcId="{67979C6F-3EEB-4998-8C00-F00EA313FF3A}" destId="{03AEE305-77DD-4FB0-B00A-DF0B18AC4A4A}" srcOrd="0" destOrd="0" presId="urn:microsoft.com/office/officeart/2005/8/layout/hierarchy2"/>
    <dgm:cxn modelId="{F5AEA9E7-ED2D-48CA-8E86-4BA9CB4572E2}" type="presParOf" srcId="{67979C6F-3EEB-4998-8C00-F00EA313FF3A}" destId="{F6979C23-8DBE-4D34-A9A9-371D66C5A3DB}" srcOrd="1" destOrd="0" presId="urn:microsoft.com/office/officeart/2005/8/layout/hierarchy2"/>
    <dgm:cxn modelId="{74C2628F-2BD6-4D1A-958F-59C97AD91D86}" type="presParOf" srcId="{F6979C23-8DBE-4D34-A9A9-371D66C5A3DB}" destId="{D66371B3-3BFD-4C2D-865D-8383D6759485}" srcOrd="0" destOrd="0" presId="urn:microsoft.com/office/officeart/2005/8/layout/hierarchy2"/>
    <dgm:cxn modelId="{78101BD9-BAE3-4C44-B1BF-041BCB429EAF}" type="presParOf" srcId="{D66371B3-3BFD-4C2D-865D-8383D6759485}" destId="{0E12B52B-2523-4DB1-A578-D12CFD04E67C}" srcOrd="0" destOrd="0" presId="urn:microsoft.com/office/officeart/2005/8/layout/hierarchy2"/>
    <dgm:cxn modelId="{AA82C548-F8BE-4E22-AF46-BF258FE49265}" type="presParOf" srcId="{F6979C23-8DBE-4D34-A9A9-371D66C5A3DB}" destId="{701C05C1-55D1-4255-807C-668F6CCAD516}" srcOrd="1" destOrd="0" presId="urn:microsoft.com/office/officeart/2005/8/layout/hierarchy2"/>
    <dgm:cxn modelId="{18A3810C-30F4-4D63-9DCF-505DEB8339BD}" type="presParOf" srcId="{701C05C1-55D1-4255-807C-668F6CCAD516}" destId="{427119FF-C1FA-4EC8-A31D-411ADA025B10}" srcOrd="0" destOrd="0" presId="urn:microsoft.com/office/officeart/2005/8/layout/hierarchy2"/>
    <dgm:cxn modelId="{E9D3ED76-FB18-4789-B5D4-4C5058843A6D}" type="presParOf" srcId="{701C05C1-55D1-4255-807C-668F6CCAD516}" destId="{F50B2618-94FA-4D1A-A546-1D085DBCD176}" srcOrd="1" destOrd="0" presId="urn:microsoft.com/office/officeart/2005/8/layout/hierarchy2"/>
    <dgm:cxn modelId="{E935EB91-87A0-47D4-8C10-694CDD7386F6}" type="presParOf" srcId="{F50B2618-94FA-4D1A-A546-1D085DBCD176}" destId="{9121DA66-A90E-4982-AA83-7738252403B5}" srcOrd="0" destOrd="0" presId="urn:microsoft.com/office/officeart/2005/8/layout/hierarchy2"/>
    <dgm:cxn modelId="{7C0341DD-FA77-44DF-B8E6-6D13E900BC2B}" type="presParOf" srcId="{9121DA66-A90E-4982-AA83-7738252403B5}" destId="{2DC4D314-E0B8-4A5D-9994-33B3494E4B6D}" srcOrd="0" destOrd="0" presId="urn:microsoft.com/office/officeart/2005/8/layout/hierarchy2"/>
    <dgm:cxn modelId="{3F536C1F-3CE6-4210-9A06-8BEA108D2E22}" type="presParOf" srcId="{F50B2618-94FA-4D1A-A546-1D085DBCD176}" destId="{CEC9AC3A-E9F1-4BE6-BA71-17CE3E14BE7E}" srcOrd="1" destOrd="0" presId="urn:microsoft.com/office/officeart/2005/8/layout/hierarchy2"/>
    <dgm:cxn modelId="{6FE30DE4-64C8-465B-8D59-02BFBD0A99C1}" type="presParOf" srcId="{CEC9AC3A-E9F1-4BE6-BA71-17CE3E14BE7E}" destId="{0F51F7D5-0CEA-4ADE-97FE-4F8F133D8796}" srcOrd="0" destOrd="0" presId="urn:microsoft.com/office/officeart/2005/8/layout/hierarchy2"/>
    <dgm:cxn modelId="{CF30E755-A14D-4258-9B7A-EF26FAD953A2}" type="presParOf" srcId="{CEC9AC3A-E9F1-4BE6-BA71-17CE3E14BE7E}" destId="{C361E5C9-4702-4214-8BE6-D64802E332DA}" srcOrd="1" destOrd="0" presId="urn:microsoft.com/office/officeart/2005/8/layout/hierarchy2"/>
    <dgm:cxn modelId="{3C7403B9-A923-4FA0-BE4E-518793D975EF}" type="presParOf" srcId="{F6979C23-8DBE-4D34-A9A9-371D66C5A3DB}" destId="{72C649B8-6F05-4B05-8125-C2A58CB2ED4B}" srcOrd="2" destOrd="0" presId="urn:microsoft.com/office/officeart/2005/8/layout/hierarchy2"/>
    <dgm:cxn modelId="{D6FFFFB9-B520-460C-A42D-FA3FD00C5CEA}" type="presParOf" srcId="{72C649B8-6F05-4B05-8125-C2A58CB2ED4B}" destId="{2796DFF8-9A79-47B1-B8D3-86129F56D00C}" srcOrd="0" destOrd="0" presId="urn:microsoft.com/office/officeart/2005/8/layout/hierarchy2"/>
    <dgm:cxn modelId="{9656FB7C-F74C-4B76-AD17-9F1CAED9D081}" type="presParOf" srcId="{F6979C23-8DBE-4D34-A9A9-371D66C5A3DB}" destId="{F1F017AE-D0F9-4DC5-BBCE-80CA6DCF5DD5}" srcOrd="3" destOrd="0" presId="urn:microsoft.com/office/officeart/2005/8/layout/hierarchy2"/>
    <dgm:cxn modelId="{2C186275-3BAF-4192-AFDD-71A84E0EF792}" type="presParOf" srcId="{F1F017AE-D0F9-4DC5-BBCE-80CA6DCF5DD5}" destId="{019192EA-81C7-4E7B-ACF0-81E757088D64}" srcOrd="0" destOrd="0" presId="urn:microsoft.com/office/officeart/2005/8/layout/hierarchy2"/>
    <dgm:cxn modelId="{6F620E74-1359-4CB4-A903-58B8AD668D24}" type="presParOf" srcId="{F1F017AE-D0F9-4DC5-BBCE-80CA6DCF5DD5}" destId="{11B29A51-15F1-45FA-B535-F253646BAFF0}" srcOrd="1" destOrd="0" presId="urn:microsoft.com/office/officeart/2005/8/layout/hierarchy2"/>
    <dgm:cxn modelId="{033AFF52-2A16-4BBB-8AA3-D5E3827DF4DB}" type="presParOf" srcId="{11B29A51-15F1-45FA-B535-F253646BAFF0}" destId="{204847F1-0449-4E82-BD41-3FFAFB076708}" srcOrd="0" destOrd="0" presId="urn:microsoft.com/office/officeart/2005/8/layout/hierarchy2"/>
    <dgm:cxn modelId="{34FA249D-6546-4834-B61B-B2C80B4BEAA5}" type="presParOf" srcId="{204847F1-0449-4E82-BD41-3FFAFB076708}" destId="{66EA6291-6FD2-4E79-8B49-1DA7EFF7C7FD}" srcOrd="0" destOrd="0" presId="urn:microsoft.com/office/officeart/2005/8/layout/hierarchy2"/>
    <dgm:cxn modelId="{A38B69AC-1564-42B2-8C57-09714182D976}" type="presParOf" srcId="{11B29A51-15F1-45FA-B535-F253646BAFF0}" destId="{E3C0F250-1895-4CB4-9BEE-71965AD0E357}" srcOrd="1" destOrd="0" presId="urn:microsoft.com/office/officeart/2005/8/layout/hierarchy2"/>
    <dgm:cxn modelId="{114CF98F-C02C-4337-854A-4C94E0665659}" type="presParOf" srcId="{E3C0F250-1895-4CB4-9BEE-71965AD0E357}" destId="{9C89BDD3-2984-49D9-9495-25C53717AC0F}" srcOrd="0" destOrd="0" presId="urn:microsoft.com/office/officeart/2005/8/layout/hierarchy2"/>
    <dgm:cxn modelId="{77152CEF-1DB8-48E5-B922-72A20889634E}" type="presParOf" srcId="{E3C0F250-1895-4CB4-9BEE-71965AD0E357}" destId="{F9AD457E-BB24-4B5B-928B-83603DDA9BB8}" srcOrd="1" destOrd="0" presId="urn:microsoft.com/office/officeart/2005/8/layout/hierarchy2"/>
    <dgm:cxn modelId="{E9A43DCB-2FAD-441E-AFC9-2FC426ADBC6B}" type="presParOf" srcId="{F6979C23-8DBE-4D34-A9A9-371D66C5A3DB}" destId="{06BEB929-2BEA-422E-A7BA-B16687B859F6}" srcOrd="4" destOrd="0" presId="urn:microsoft.com/office/officeart/2005/8/layout/hierarchy2"/>
    <dgm:cxn modelId="{7AA5FB57-A2DE-4A27-89AA-6149C50E86B5}" type="presParOf" srcId="{06BEB929-2BEA-422E-A7BA-B16687B859F6}" destId="{D16B600F-F945-48AE-BF63-A21ABA5B6F2D}" srcOrd="0" destOrd="0" presId="urn:microsoft.com/office/officeart/2005/8/layout/hierarchy2"/>
    <dgm:cxn modelId="{635729B9-5FC8-41CF-885E-DD7576ED3F64}" type="presParOf" srcId="{F6979C23-8DBE-4D34-A9A9-371D66C5A3DB}" destId="{6843C22F-BA43-477D-AD02-75EA2FC86B18}" srcOrd="5" destOrd="0" presId="urn:microsoft.com/office/officeart/2005/8/layout/hierarchy2"/>
    <dgm:cxn modelId="{370516E7-3A38-49D8-9A5D-8722D4CA0F03}" type="presParOf" srcId="{6843C22F-BA43-477D-AD02-75EA2FC86B18}" destId="{BF72674C-EE49-43B6-8F43-2AD5F20768B9}" srcOrd="0" destOrd="0" presId="urn:microsoft.com/office/officeart/2005/8/layout/hierarchy2"/>
    <dgm:cxn modelId="{653AF082-2A4A-4674-BE75-85E51EB2B13C}" type="presParOf" srcId="{6843C22F-BA43-477D-AD02-75EA2FC86B18}" destId="{0E4D63F3-C942-4B1C-BDD7-5374D068F2C2}" srcOrd="1" destOrd="0" presId="urn:microsoft.com/office/officeart/2005/8/layout/hierarchy2"/>
    <dgm:cxn modelId="{A9FFA9F4-E200-4AD3-B117-453346F427F6}" type="presParOf" srcId="{0E4D63F3-C942-4B1C-BDD7-5374D068F2C2}" destId="{1C45A735-6F5B-4A04-9741-94E4E97A6692}" srcOrd="0" destOrd="0" presId="urn:microsoft.com/office/officeart/2005/8/layout/hierarchy2"/>
    <dgm:cxn modelId="{BBE70BCB-26AB-4852-A275-C9F24251D7D4}" type="presParOf" srcId="{1C45A735-6F5B-4A04-9741-94E4E97A6692}" destId="{08EDB416-B54A-46F7-A999-C8EEB87CB883}" srcOrd="0" destOrd="0" presId="urn:microsoft.com/office/officeart/2005/8/layout/hierarchy2"/>
    <dgm:cxn modelId="{EF55F737-30AE-41B5-9EEE-F42FA20309E1}" type="presParOf" srcId="{0E4D63F3-C942-4B1C-BDD7-5374D068F2C2}" destId="{722CF717-B692-47BA-9384-3F3E05539F1D}" srcOrd="1" destOrd="0" presId="urn:microsoft.com/office/officeart/2005/8/layout/hierarchy2"/>
    <dgm:cxn modelId="{223B71A4-0457-47BF-B023-B0B1D4DCBA0C}" type="presParOf" srcId="{722CF717-B692-47BA-9384-3F3E05539F1D}" destId="{5C4F42B1-9A15-4CD8-9198-ED1A150A573D}" srcOrd="0" destOrd="0" presId="urn:microsoft.com/office/officeart/2005/8/layout/hierarchy2"/>
    <dgm:cxn modelId="{9C0ACFD9-4995-4407-8E50-325296C2CC18}" type="presParOf" srcId="{722CF717-B692-47BA-9384-3F3E05539F1D}" destId="{AEBD6AB5-61AF-47D5-84CC-3AA621D21765}" srcOrd="1" destOrd="0" presId="urn:microsoft.com/office/officeart/2005/8/layout/hierarchy2"/>
    <dgm:cxn modelId="{E05D3747-69A7-4F1A-805A-DB617A7D2626}" type="presParOf" srcId="{F6979C23-8DBE-4D34-A9A9-371D66C5A3DB}" destId="{2D97F093-A548-430D-B0E8-CB6BEA8A83FD}" srcOrd="6" destOrd="0" presId="urn:microsoft.com/office/officeart/2005/8/layout/hierarchy2"/>
    <dgm:cxn modelId="{9D25E5B0-DC6F-46F4-8EAB-757432FA190C}" type="presParOf" srcId="{2D97F093-A548-430D-B0E8-CB6BEA8A83FD}" destId="{EE45A6E5-7717-44AD-B2F6-BC6EBAC329F0}" srcOrd="0" destOrd="0" presId="urn:microsoft.com/office/officeart/2005/8/layout/hierarchy2"/>
    <dgm:cxn modelId="{BA689D69-E6AD-404B-B135-24EDCDA215CF}" type="presParOf" srcId="{F6979C23-8DBE-4D34-A9A9-371D66C5A3DB}" destId="{3FE7038C-0FFF-492A-B85A-F17B72018C51}" srcOrd="7" destOrd="0" presId="urn:microsoft.com/office/officeart/2005/8/layout/hierarchy2"/>
    <dgm:cxn modelId="{38E4C899-15AE-4EC3-A7D7-CA7EB008923C}" type="presParOf" srcId="{3FE7038C-0FFF-492A-B85A-F17B72018C51}" destId="{5A86D081-FD38-483A-A020-4486D8F02A5B}" srcOrd="0" destOrd="0" presId="urn:microsoft.com/office/officeart/2005/8/layout/hierarchy2"/>
    <dgm:cxn modelId="{882321F3-C8FF-48E1-A512-44B58854DC72}" type="presParOf" srcId="{3FE7038C-0FFF-492A-B85A-F17B72018C51}" destId="{553BB680-4818-4B5A-BCA6-8C46AA9A47A2}" srcOrd="1" destOrd="0" presId="urn:microsoft.com/office/officeart/2005/8/layout/hierarchy2"/>
    <dgm:cxn modelId="{00E0810D-E858-456D-80D7-0D611B985A75}" type="presParOf" srcId="{553BB680-4818-4B5A-BCA6-8C46AA9A47A2}" destId="{A30EB85C-D949-436C-9A4D-6F8734F0A63B}" srcOrd="0" destOrd="0" presId="urn:microsoft.com/office/officeart/2005/8/layout/hierarchy2"/>
    <dgm:cxn modelId="{E6A5DB0D-B779-48BB-AE6A-D51AACAA4FF0}" type="presParOf" srcId="{A30EB85C-D949-436C-9A4D-6F8734F0A63B}" destId="{3426049C-1007-4342-BE46-F4369F17DBEC}" srcOrd="0" destOrd="0" presId="urn:microsoft.com/office/officeart/2005/8/layout/hierarchy2"/>
    <dgm:cxn modelId="{46FD0CCD-245B-4E1C-9284-A8905BF325C4}" type="presParOf" srcId="{553BB680-4818-4B5A-BCA6-8C46AA9A47A2}" destId="{F1C78223-8DAF-4C4B-B9C2-DFDBDE4AD8C1}" srcOrd="1" destOrd="0" presId="urn:microsoft.com/office/officeart/2005/8/layout/hierarchy2"/>
    <dgm:cxn modelId="{0D3E8AAE-F3CC-4C62-8383-380C0D9E3AE4}" type="presParOf" srcId="{F1C78223-8DAF-4C4B-B9C2-DFDBDE4AD8C1}" destId="{800BA104-D1F1-43F1-89B7-8D33A134E560}" srcOrd="0" destOrd="0" presId="urn:microsoft.com/office/officeart/2005/8/layout/hierarchy2"/>
    <dgm:cxn modelId="{588AA42D-1CC0-4AD4-B3A2-F518823D30C1}" type="presParOf" srcId="{F1C78223-8DAF-4C4B-B9C2-DFDBDE4AD8C1}" destId="{2B2796DD-8EDA-4D4C-AA0D-30D457866B80}" srcOrd="1" destOrd="0" presId="urn:microsoft.com/office/officeart/2005/8/layout/hierarchy2"/>
    <dgm:cxn modelId="{645F9C68-D4FA-42DD-B85F-C8F565E33ECE}" type="presParOf" srcId="{2B2796DD-8EDA-4D4C-AA0D-30D457866B80}" destId="{50FD425F-3954-42C9-AA4D-D81D9F3672FB}" srcOrd="0" destOrd="0" presId="urn:microsoft.com/office/officeart/2005/8/layout/hierarchy2"/>
    <dgm:cxn modelId="{5BFBA4FA-5039-4D37-9914-4ADC1A7B6007}" type="presParOf" srcId="{50FD425F-3954-42C9-AA4D-D81D9F3672FB}" destId="{5F88D891-BD92-49D9-9CD5-0B4015B5172D}" srcOrd="0" destOrd="0" presId="urn:microsoft.com/office/officeart/2005/8/layout/hierarchy2"/>
    <dgm:cxn modelId="{88FA01F1-E313-432D-B3BC-5E97AC828F35}" type="presParOf" srcId="{2B2796DD-8EDA-4D4C-AA0D-30D457866B80}" destId="{DF95FE14-DFFE-41F1-A85E-238337222ACD}" srcOrd="1" destOrd="0" presId="urn:microsoft.com/office/officeart/2005/8/layout/hierarchy2"/>
    <dgm:cxn modelId="{9EE672D3-9F73-45B4-88AC-28DA2A26A421}" type="presParOf" srcId="{DF95FE14-DFFE-41F1-A85E-238337222ACD}" destId="{AEBA81AD-F85C-479C-9E80-32CCE3A83600}" srcOrd="0" destOrd="0" presId="urn:microsoft.com/office/officeart/2005/8/layout/hierarchy2"/>
    <dgm:cxn modelId="{89758B03-7569-4309-82BB-22A8EA651CB9}" type="presParOf" srcId="{DF95FE14-DFFE-41F1-A85E-238337222ACD}" destId="{42419003-5D81-4311-9476-67A8BE184B3B}" srcOrd="1" destOrd="0" presId="urn:microsoft.com/office/officeart/2005/8/layout/hierarchy2"/>
    <dgm:cxn modelId="{D2FECBF5-2EC7-4A72-9A37-196A948DE06E}" type="presParOf" srcId="{553BB680-4818-4B5A-BCA6-8C46AA9A47A2}" destId="{75D1975E-A912-43C7-9E9F-863214F65ADB}" srcOrd="2" destOrd="0" presId="urn:microsoft.com/office/officeart/2005/8/layout/hierarchy2"/>
    <dgm:cxn modelId="{089FB5D5-40CB-4854-B1A5-23E0D40E65F9}" type="presParOf" srcId="{75D1975E-A912-43C7-9E9F-863214F65ADB}" destId="{E004EF23-1297-4B41-BE1B-18EBB310A1C7}" srcOrd="0" destOrd="0" presId="urn:microsoft.com/office/officeart/2005/8/layout/hierarchy2"/>
    <dgm:cxn modelId="{8B7EDBE4-33E9-4148-872F-6BBEF69B579F}" type="presParOf" srcId="{553BB680-4818-4B5A-BCA6-8C46AA9A47A2}" destId="{CCFDD81B-128F-414B-907A-75868A34310E}" srcOrd="3" destOrd="0" presId="urn:microsoft.com/office/officeart/2005/8/layout/hierarchy2"/>
    <dgm:cxn modelId="{47A1ACBB-35E6-4DA2-BF7A-6815E0713A0F}" type="presParOf" srcId="{CCFDD81B-128F-414B-907A-75868A34310E}" destId="{BC1AF016-8DB9-4F96-BF67-1DF06C58EA5F}" srcOrd="0" destOrd="0" presId="urn:microsoft.com/office/officeart/2005/8/layout/hierarchy2"/>
    <dgm:cxn modelId="{BBB8460C-1A2B-49E3-B100-349BEF8ECD03}" type="presParOf" srcId="{CCFDD81B-128F-414B-907A-75868A34310E}" destId="{973D75D4-AE53-4A08-94E2-9A5FCBE99901}" srcOrd="1" destOrd="0" presId="urn:microsoft.com/office/officeart/2005/8/layout/hierarchy2"/>
    <dgm:cxn modelId="{C0659BFA-F70F-468E-BA77-92675B3E890A}" type="presParOf" srcId="{973D75D4-AE53-4A08-94E2-9A5FCBE99901}" destId="{9DDC6E89-D256-449E-840F-3731B87CC979}" srcOrd="0" destOrd="0" presId="urn:microsoft.com/office/officeart/2005/8/layout/hierarchy2"/>
    <dgm:cxn modelId="{A313144F-A70C-4729-8EDF-4C4EF74C3E67}" type="presParOf" srcId="{9DDC6E89-D256-449E-840F-3731B87CC979}" destId="{19602861-929D-499D-B2D4-09FB51EDBA2E}" srcOrd="0" destOrd="0" presId="urn:microsoft.com/office/officeart/2005/8/layout/hierarchy2"/>
    <dgm:cxn modelId="{8E7139FA-DF77-4644-BB03-A9EA51A7F1CF}" type="presParOf" srcId="{973D75D4-AE53-4A08-94E2-9A5FCBE99901}" destId="{6A93C8E0-E081-4946-8A94-9AAA95F6FE39}" srcOrd="1" destOrd="0" presId="urn:microsoft.com/office/officeart/2005/8/layout/hierarchy2"/>
    <dgm:cxn modelId="{E6BEA824-5F2E-444E-A4BD-DC6B5C4FE264}" type="presParOf" srcId="{6A93C8E0-E081-4946-8A94-9AAA95F6FE39}" destId="{5C1D7A55-492C-4AF8-8F59-BB3FF2DA23C8}" srcOrd="0" destOrd="0" presId="urn:microsoft.com/office/officeart/2005/8/layout/hierarchy2"/>
    <dgm:cxn modelId="{7D548DEB-42DD-46F3-BF31-A857A793AB0F}" type="presParOf" srcId="{6A93C8E0-E081-4946-8A94-9AAA95F6FE39}" destId="{878A62AC-A15E-4363-9432-F71CFFD15566}" srcOrd="1" destOrd="0" presId="urn:microsoft.com/office/officeart/2005/8/layout/hierarchy2"/>
    <dgm:cxn modelId="{BEB5C8CD-7EAD-4A68-8EA0-2708F056C59A}" type="presParOf" srcId="{553BB680-4818-4B5A-BCA6-8C46AA9A47A2}" destId="{AE31F26E-4B60-4A74-8FA6-4FD8DA5833E5}" srcOrd="4" destOrd="0" presId="urn:microsoft.com/office/officeart/2005/8/layout/hierarchy2"/>
    <dgm:cxn modelId="{8A1BA4E2-F092-4A1A-8700-D0C92A769CE3}" type="presParOf" srcId="{AE31F26E-4B60-4A74-8FA6-4FD8DA5833E5}" destId="{BEDE49CB-D006-460A-BDA8-84B8B5089D24}" srcOrd="0" destOrd="0" presId="urn:microsoft.com/office/officeart/2005/8/layout/hierarchy2"/>
    <dgm:cxn modelId="{295DB433-09FE-4855-BE89-C8CBD39AD018}" type="presParOf" srcId="{553BB680-4818-4B5A-BCA6-8C46AA9A47A2}" destId="{2C3F39A6-7B81-4539-971A-C1C2F441D1A9}" srcOrd="5" destOrd="0" presId="urn:microsoft.com/office/officeart/2005/8/layout/hierarchy2"/>
    <dgm:cxn modelId="{AD5D8F47-261B-43DD-ADEA-2CE22F5AE011}" type="presParOf" srcId="{2C3F39A6-7B81-4539-971A-C1C2F441D1A9}" destId="{A63A3993-CC34-424A-8FAC-63FE25F6C8AE}" srcOrd="0" destOrd="0" presId="urn:microsoft.com/office/officeart/2005/8/layout/hierarchy2"/>
    <dgm:cxn modelId="{893AEFB5-2991-466C-8F89-E6ABA2DA305D}" type="presParOf" srcId="{2C3F39A6-7B81-4539-971A-C1C2F441D1A9}" destId="{FE660C1C-7E4B-4A9D-B82F-A46CF37C5505}" srcOrd="1" destOrd="0" presId="urn:microsoft.com/office/officeart/2005/8/layout/hierarchy2"/>
    <dgm:cxn modelId="{B10EE0E0-01AA-428F-9004-1AEECA5CA573}" type="presParOf" srcId="{FE660C1C-7E4B-4A9D-B82F-A46CF37C5505}" destId="{1F0D6A28-4817-4533-AF1B-0A72FBEBEADA}" srcOrd="0" destOrd="0" presId="urn:microsoft.com/office/officeart/2005/8/layout/hierarchy2"/>
    <dgm:cxn modelId="{647D681F-59BA-481F-8BC0-93199F477502}" type="presParOf" srcId="{1F0D6A28-4817-4533-AF1B-0A72FBEBEADA}" destId="{0BBDE49C-FB50-4482-9536-3AB5B010FE85}" srcOrd="0" destOrd="0" presId="urn:microsoft.com/office/officeart/2005/8/layout/hierarchy2"/>
    <dgm:cxn modelId="{36A1D5A8-D888-4073-B8D2-F6A69D6E92AD}" type="presParOf" srcId="{FE660C1C-7E4B-4A9D-B82F-A46CF37C5505}" destId="{EE32E23B-3650-409A-9461-C235CDF97090}" srcOrd="1" destOrd="0" presId="urn:microsoft.com/office/officeart/2005/8/layout/hierarchy2"/>
    <dgm:cxn modelId="{0D9934E3-A3F4-44C1-BCAB-71AA97B1BB98}" type="presParOf" srcId="{EE32E23B-3650-409A-9461-C235CDF97090}" destId="{19037CD0-725A-43E0-89E9-6177C0B14C02}" srcOrd="0" destOrd="0" presId="urn:microsoft.com/office/officeart/2005/8/layout/hierarchy2"/>
    <dgm:cxn modelId="{107EC5C7-B379-4CC2-A0C6-C72666A53D84}" type="presParOf" srcId="{EE32E23B-3650-409A-9461-C235CDF97090}" destId="{B5714861-F4BE-40E4-9490-374FC604CD69}" srcOrd="1" destOrd="0" presId="urn:microsoft.com/office/officeart/2005/8/layout/hierarchy2"/>
    <dgm:cxn modelId="{21F86889-A4B9-4844-B2BB-44040203FFBA}" type="presParOf" srcId="{553BB680-4818-4B5A-BCA6-8C46AA9A47A2}" destId="{2EF56FAE-D792-408B-92E7-6732F13EF2E4}" srcOrd="6" destOrd="0" presId="urn:microsoft.com/office/officeart/2005/8/layout/hierarchy2"/>
    <dgm:cxn modelId="{FC86E40C-8640-483D-9BDA-215526B69895}" type="presParOf" srcId="{2EF56FAE-D792-408B-92E7-6732F13EF2E4}" destId="{09D1361C-5BE0-4219-AB18-C408DEE703A4}" srcOrd="0" destOrd="0" presId="urn:microsoft.com/office/officeart/2005/8/layout/hierarchy2"/>
    <dgm:cxn modelId="{B291304F-ECB4-435F-AAFE-E8D836A0ACB9}" type="presParOf" srcId="{553BB680-4818-4B5A-BCA6-8C46AA9A47A2}" destId="{BF819DE2-9BC3-481C-BC2B-AEA8AE07F841}" srcOrd="7" destOrd="0" presId="urn:microsoft.com/office/officeart/2005/8/layout/hierarchy2"/>
    <dgm:cxn modelId="{0A868EBE-1168-4A31-888A-1928A3F862E2}" type="presParOf" srcId="{BF819DE2-9BC3-481C-BC2B-AEA8AE07F841}" destId="{743EFDA6-E098-42CB-A569-796942B82995}" srcOrd="0" destOrd="0" presId="urn:microsoft.com/office/officeart/2005/8/layout/hierarchy2"/>
    <dgm:cxn modelId="{89458495-D763-4900-81A6-36915CF2AC3E}" type="presParOf" srcId="{BF819DE2-9BC3-481C-BC2B-AEA8AE07F841}" destId="{BFA461DC-4EAB-476D-8B1A-1DD10B848C1B}" srcOrd="1" destOrd="0" presId="urn:microsoft.com/office/officeart/2005/8/layout/hierarchy2"/>
    <dgm:cxn modelId="{63312438-E8A6-4067-B149-694881883EEC}" type="presParOf" srcId="{BFA461DC-4EAB-476D-8B1A-1DD10B848C1B}" destId="{0E7FB4D5-94C3-4378-9A2A-B51290E8C026}" srcOrd="0" destOrd="0" presId="urn:microsoft.com/office/officeart/2005/8/layout/hierarchy2"/>
    <dgm:cxn modelId="{A8549DDB-EB1B-412F-BE1F-0CF0C47332D8}" type="presParOf" srcId="{0E7FB4D5-94C3-4378-9A2A-B51290E8C026}" destId="{451E1F5F-B851-47A7-86DB-A88081E34E09}" srcOrd="0" destOrd="0" presId="urn:microsoft.com/office/officeart/2005/8/layout/hierarchy2"/>
    <dgm:cxn modelId="{4F45C78F-EDBF-468D-82FD-ADA421F43867}" type="presParOf" srcId="{BFA461DC-4EAB-476D-8B1A-1DD10B848C1B}" destId="{86216859-A6B3-42AC-BFAE-7FFA2AFF550E}" srcOrd="1" destOrd="0" presId="urn:microsoft.com/office/officeart/2005/8/layout/hierarchy2"/>
    <dgm:cxn modelId="{356F88E4-4D0B-4F5E-9DE8-A43BF2132C11}" type="presParOf" srcId="{86216859-A6B3-42AC-BFAE-7FFA2AFF550E}" destId="{D42EB7F3-F4F7-40DF-81F3-5BD8ECCB1D71}" srcOrd="0" destOrd="0" presId="urn:microsoft.com/office/officeart/2005/8/layout/hierarchy2"/>
    <dgm:cxn modelId="{5A8E4C55-6F68-4B3D-B9FF-E11AAC6781E1}" type="presParOf" srcId="{86216859-A6B3-42AC-BFAE-7FFA2AFF550E}" destId="{CE6D2DC2-E86D-48AD-909C-A6C62254630F}" srcOrd="1" destOrd="0" presId="urn:microsoft.com/office/officeart/2005/8/layout/hierarchy2"/>
    <dgm:cxn modelId="{B2DAECE9-560F-450E-99B3-90CE5FDCDDCA}" type="presParOf" srcId="{CE6D2DC2-E86D-48AD-909C-A6C62254630F}" destId="{61685E70-E73E-4E91-A29B-81215AD13211}" srcOrd="0" destOrd="0" presId="urn:microsoft.com/office/officeart/2005/8/layout/hierarchy2"/>
    <dgm:cxn modelId="{045950DA-A649-4549-AEB7-24393792A9DC}" type="presParOf" srcId="{61685E70-E73E-4E91-A29B-81215AD13211}" destId="{EE7E3D0D-42F3-4EFF-9142-F996D8825A02}" srcOrd="0" destOrd="0" presId="urn:microsoft.com/office/officeart/2005/8/layout/hierarchy2"/>
    <dgm:cxn modelId="{522B8AF0-B22B-45AB-BDD6-BEFA686F6D00}" type="presParOf" srcId="{CE6D2DC2-E86D-48AD-909C-A6C62254630F}" destId="{80ADD929-98B6-49D8-BFF7-38786B27ED60}" srcOrd="1" destOrd="0" presId="urn:microsoft.com/office/officeart/2005/8/layout/hierarchy2"/>
    <dgm:cxn modelId="{1CB411E7-1DFC-4322-9301-65D844F0AD23}" type="presParOf" srcId="{80ADD929-98B6-49D8-BFF7-38786B27ED60}" destId="{511A5BFE-8DEF-4F30-9F74-CD4736315369}" srcOrd="0" destOrd="0" presId="urn:microsoft.com/office/officeart/2005/8/layout/hierarchy2"/>
    <dgm:cxn modelId="{B1B297D1-6E37-4081-854D-E67D4D073A6C}" type="presParOf" srcId="{80ADD929-98B6-49D8-BFF7-38786B27ED60}" destId="{15CB822C-D516-4BA9-8184-4F1D41BD8453}" srcOrd="1" destOrd="0" presId="urn:microsoft.com/office/officeart/2005/8/layout/hierarchy2"/>
    <dgm:cxn modelId="{81BC5064-F6ED-43B0-903B-2D81AA6AB191}" type="presParOf" srcId="{553BB680-4818-4B5A-BCA6-8C46AA9A47A2}" destId="{708D2985-F356-4128-8F73-A718D61BF0EC}" srcOrd="8" destOrd="0" presId="urn:microsoft.com/office/officeart/2005/8/layout/hierarchy2"/>
    <dgm:cxn modelId="{906A0A2E-CFE9-4627-A581-8D7A72870130}" type="presParOf" srcId="{708D2985-F356-4128-8F73-A718D61BF0EC}" destId="{FE560C92-5D89-4402-9F04-A8E722558300}" srcOrd="0" destOrd="0" presId="urn:microsoft.com/office/officeart/2005/8/layout/hierarchy2"/>
    <dgm:cxn modelId="{01867CC1-4209-42C1-AEE1-41D2DA304190}" type="presParOf" srcId="{553BB680-4818-4B5A-BCA6-8C46AA9A47A2}" destId="{8B375FBF-5374-4B76-9392-48560032BCE2}" srcOrd="9" destOrd="0" presId="urn:microsoft.com/office/officeart/2005/8/layout/hierarchy2"/>
    <dgm:cxn modelId="{92B82A8E-05FE-47AC-89D7-0B23EEA1696C}" type="presParOf" srcId="{8B375FBF-5374-4B76-9392-48560032BCE2}" destId="{04CBBF34-57E0-484E-B251-915B21118D0C}" srcOrd="0" destOrd="0" presId="urn:microsoft.com/office/officeart/2005/8/layout/hierarchy2"/>
    <dgm:cxn modelId="{EEDE4F45-0E58-4859-9715-4A9361589826}" type="presParOf" srcId="{8B375FBF-5374-4B76-9392-48560032BCE2}" destId="{14DD8B41-7C79-4B3E-84D3-5D3205845F6E}" srcOrd="1" destOrd="0" presId="urn:microsoft.com/office/officeart/2005/8/layout/hierarchy2"/>
    <dgm:cxn modelId="{442BAA09-AF8F-410A-B8A2-1A64168A5F1C}" type="presParOf" srcId="{14DD8B41-7C79-4B3E-84D3-5D3205845F6E}" destId="{3BDC7C43-05FF-44D2-BB2A-16FD7097EE68}" srcOrd="0" destOrd="0" presId="urn:microsoft.com/office/officeart/2005/8/layout/hierarchy2"/>
    <dgm:cxn modelId="{883201AB-5C7C-4C46-A440-C04D2D9DE67D}" type="presParOf" srcId="{3BDC7C43-05FF-44D2-BB2A-16FD7097EE68}" destId="{A14943E6-A0B0-41F5-897D-A0D5F930D995}" srcOrd="0" destOrd="0" presId="urn:microsoft.com/office/officeart/2005/8/layout/hierarchy2"/>
    <dgm:cxn modelId="{7D0CFE97-5B00-4640-AB27-4C2F4E8B7553}" type="presParOf" srcId="{14DD8B41-7C79-4B3E-84D3-5D3205845F6E}" destId="{1BE3CFDF-5896-47D1-A87A-F7B388240EC0}" srcOrd="1" destOrd="0" presId="urn:microsoft.com/office/officeart/2005/8/layout/hierarchy2"/>
    <dgm:cxn modelId="{356BFEA4-A392-4D88-85FF-F23C96ED962C}" type="presParOf" srcId="{1BE3CFDF-5896-47D1-A87A-F7B388240EC0}" destId="{E75F1907-EAA9-4790-89F7-9E044890496B}" srcOrd="0" destOrd="0" presId="urn:microsoft.com/office/officeart/2005/8/layout/hierarchy2"/>
    <dgm:cxn modelId="{5BEF35C0-AED6-4282-A614-48CAA1BB6BC6}" type="presParOf" srcId="{1BE3CFDF-5896-47D1-A87A-F7B388240EC0}" destId="{31B59A30-EF65-4013-9A54-0E6AF6214C29}" srcOrd="1" destOrd="0" presId="urn:microsoft.com/office/officeart/2005/8/layout/hierarchy2"/>
    <dgm:cxn modelId="{C3DC561F-B820-41EF-A537-3143FFBE65EC}" type="presParOf" srcId="{F6979C23-8DBE-4D34-A9A9-371D66C5A3DB}" destId="{27182647-C9B0-44AD-875B-A8C407D8F7DD}" srcOrd="8" destOrd="0" presId="urn:microsoft.com/office/officeart/2005/8/layout/hierarchy2"/>
    <dgm:cxn modelId="{7C82F555-2B00-4734-B7A8-6531CE383A2F}" type="presParOf" srcId="{27182647-C9B0-44AD-875B-A8C407D8F7DD}" destId="{DBA8CE43-88BB-491B-988A-8AFB7AC34F7F}" srcOrd="0" destOrd="0" presId="urn:microsoft.com/office/officeart/2005/8/layout/hierarchy2"/>
    <dgm:cxn modelId="{21936691-9B0F-4818-91CC-587BC2B7901C}" type="presParOf" srcId="{F6979C23-8DBE-4D34-A9A9-371D66C5A3DB}" destId="{71C46942-EED6-43C9-A322-6B422C07374B}" srcOrd="9" destOrd="0" presId="urn:microsoft.com/office/officeart/2005/8/layout/hierarchy2"/>
    <dgm:cxn modelId="{CBE45208-AC77-4BE3-BC26-64FEF2AD3F15}" type="presParOf" srcId="{71C46942-EED6-43C9-A322-6B422C07374B}" destId="{08BF68C6-0C2A-4684-AEC9-E57FB0749369}" srcOrd="0" destOrd="0" presId="urn:microsoft.com/office/officeart/2005/8/layout/hierarchy2"/>
    <dgm:cxn modelId="{C54ED30F-CB82-41C3-BE62-10BF73A89ED9}" type="presParOf" srcId="{71C46942-EED6-43C9-A322-6B422C07374B}" destId="{D350594B-30A6-4AF1-9452-44779FC6B8A3}" srcOrd="1" destOrd="0" presId="urn:microsoft.com/office/officeart/2005/8/layout/hierarchy2"/>
    <dgm:cxn modelId="{CADC9A47-4ED8-42ED-9C28-37A7694FF124}" type="presParOf" srcId="{D350594B-30A6-4AF1-9452-44779FC6B8A3}" destId="{D97095E9-6B02-45ED-A43B-373D3935263C}" srcOrd="0" destOrd="0" presId="urn:microsoft.com/office/officeart/2005/8/layout/hierarchy2"/>
    <dgm:cxn modelId="{DCC15080-C341-46E8-B188-7459401B8359}" type="presParOf" srcId="{D97095E9-6B02-45ED-A43B-373D3935263C}" destId="{206EAC8D-A85D-444A-95B6-834F1F4AFB2D}" srcOrd="0" destOrd="0" presId="urn:microsoft.com/office/officeart/2005/8/layout/hierarchy2"/>
    <dgm:cxn modelId="{4488882C-8B80-4401-AF75-6113A50C87DE}" type="presParOf" srcId="{D350594B-30A6-4AF1-9452-44779FC6B8A3}" destId="{61C8A736-FDF0-4AE4-A5D5-0936A73F7913}" srcOrd="1" destOrd="0" presId="urn:microsoft.com/office/officeart/2005/8/layout/hierarchy2"/>
    <dgm:cxn modelId="{86DE4827-894B-4500-8D49-6855A5AAB309}" type="presParOf" srcId="{61C8A736-FDF0-4AE4-A5D5-0936A73F7913}" destId="{9D9E6F8B-DB60-4C0D-82E0-B5A5B5CEC05E}" srcOrd="0" destOrd="0" presId="urn:microsoft.com/office/officeart/2005/8/layout/hierarchy2"/>
    <dgm:cxn modelId="{3A3FB1C6-8211-4A3C-A293-3D25D65C2FED}" type="presParOf" srcId="{61C8A736-FDF0-4AE4-A5D5-0936A73F7913}" destId="{08D04EFB-1FD2-4168-B3EB-D8A7326E9F0F}" srcOrd="1" destOrd="0" presId="urn:microsoft.com/office/officeart/2005/8/layout/hierarchy2"/>
    <dgm:cxn modelId="{58068DC6-43E5-4FCA-8717-A335139849CA}" type="presParOf" srcId="{08D04EFB-1FD2-4168-B3EB-D8A7326E9F0F}" destId="{9C475FE4-6BF8-4F12-AFEF-A82FA6C5A762}" srcOrd="0" destOrd="0" presId="urn:microsoft.com/office/officeart/2005/8/layout/hierarchy2"/>
    <dgm:cxn modelId="{72073005-E4AA-4D8C-8515-70A345E1DBCC}" type="presParOf" srcId="{9C475FE4-6BF8-4F12-AFEF-A82FA6C5A762}" destId="{FD897E73-4E00-4FD4-A77C-28AFF50B8276}" srcOrd="0" destOrd="0" presId="urn:microsoft.com/office/officeart/2005/8/layout/hierarchy2"/>
    <dgm:cxn modelId="{8238A134-1D56-4056-85FD-2EC3EA5BC90C}" type="presParOf" srcId="{08D04EFB-1FD2-4168-B3EB-D8A7326E9F0F}" destId="{9F91ED08-8F27-4FDC-8418-49EA3F471BC2}" srcOrd="1" destOrd="0" presId="urn:microsoft.com/office/officeart/2005/8/layout/hierarchy2"/>
    <dgm:cxn modelId="{81350F35-2A17-4984-8C9A-882027F895EF}" type="presParOf" srcId="{9F91ED08-8F27-4FDC-8418-49EA3F471BC2}" destId="{96181345-5BC9-4C22-8E63-A3C919090066}" srcOrd="0" destOrd="0" presId="urn:microsoft.com/office/officeart/2005/8/layout/hierarchy2"/>
    <dgm:cxn modelId="{EF9A6008-8FE2-4530-A490-9BB908EC55E7}" type="presParOf" srcId="{9F91ED08-8F27-4FDC-8418-49EA3F471BC2}" destId="{AED75CD9-E775-4C66-9ED2-A9D8D90DC9BB}" srcOrd="1" destOrd="0" presId="urn:microsoft.com/office/officeart/2005/8/layout/hierarchy2"/>
    <dgm:cxn modelId="{C6A93FBC-46E0-4C71-B72F-A0354602545F}" type="presParOf" srcId="{D350594B-30A6-4AF1-9452-44779FC6B8A3}" destId="{6011EFBB-F3C8-478A-9B50-D59F83FB472A}" srcOrd="2" destOrd="0" presId="urn:microsoft.com/office/officeart/2005/8/layout/hierarchy2"/>
    <dgm:cxn modelId="{5B1269BE-441D-4C9C-AEE8-CC1843F847C4}" type="presParOf" srcId="{6011EFBB-F3C8-478A-9B50-D59F83FB472A}" destId="{DC7BBDD9-2345-4303-B8D2-1E0D9B858F1B}" srcOrd="0" destOrd="0" presId="urn:microsoft.com/office/officeart/2005/8/layout/hierarchy2"/>
    <dgm:cxn modelId="{AFAB113F-D9F9-45C7-AB6E-9351364F0DC3}" type="presParOf" srcId="{D350594B-30A6-4AF1-9452-44779FC6B8A3}" destId="{8E3B21D8-5AD8-4DB7-929E-49E5EA6C37D7}" srcOrd="3" destOrd="0" presId="urn:microsoft.com/office/officeart/2005/8/layout/hierarchy2"/>
    <dgm:cxn modelId="{3A4260EC-1170-42CE-8624-539D447FEED2}" type="presParOf" srcId="{8E3B21D8-5AD8-4DB7-929E-49E5EA6C37D7}" destId="{62BCE782-C06E-4F9D-975D-0F30C156EF88}" srcOrd="0" destOrd="0" presId="urn:microsoft.com/office/officeart/2005/8/layout/hierarchy2"/>
    <dgm:cxn modelId="{E1A9C179-E934-4CE4-A940-FB9248EFF44C}" type="presParOf" srcId="{8E3B21D8-5AD8-4DB7-929E-49E5EA6C37D7}" destId="{836E5888-094C-4E83-9D89-B7660A2B8BE4}" srcOrd="1" destOrd="0" presId="urn:microsoft.com/office/officeart/2005/8/layout/hierarchy2"/>
    <dgm:cxn modelId="{7394247A-D7AA-4554-B3E7-5B8A95A05117}" type="presParOf" srcId="{836E5888-094C-4E83-9D89-B7660A2B8BE4}" destId="{A9C79E83-014F-475F-AC58-CBA197A95DF8}" srcOrd="0" destOrd="0" presId="urn:microsoft.com/office/officeart/2005/8/layout/hierarchy2"/>
    <dgm:cxn modelId="{5DD0D3B9-74E4-43AE-8C90-582D574BB6B8}" type="presParOf" srcId="{A9C79E83-014F-475F-AC58-CBA197A95DF8}" destId="{0D18D351-8E1A-40AF-BF84-9A1ADF650455}" srcOrd="0" destOrd="0" presId="urn:microsoft.com/office/officeart/2005/8/layout/hierarchy2"/>
    <dgm:cxn modelId="{72D7AB5B-E9DF-4F12-BDD0-673D5567A9D0}" type="presParOf" srcId="{836E5888-094C-4E83-9D89-B7660A2B8BE4}" destId="{DA8EE4BA-CC57-49A3-9949-2ED4B2A4A61A}" srcOrd="1" destOrd="0" presId="urn:microsoft.com/office/officeart/2005/8/layout/hierarchy2"/>
    <dgm:cxn modelId="{127BDEB6-85C8-43D7-B680-417DF55CDE18}" type="presParOf" srcId="{DA8EE4BA-CC57-49A3-9949-2ED4B2A4A61A}" destId="{29988476-0DE4-4953-A1CB-25019ADC449C}" srcOrd="0" destOrd="0" presId="urn:microsoft.com/office/officeart/2005/8/layout/hierarchy2"/>
    <dgm:cxn modelId="{C204B5EA-A069-4B4E-A28B-1343B349EFF1}" type="presParOf" srcId="{DA8EE4BA-CC57-49A3-9949-2ED4B2A4A61A}" destId="{C9321EA9-3308-4ABB-9438-5845B99F721F}" srcOrd="1" destOrd="0" presId="urn:microsoft.com/office/officeart/2005/8/layout/hierarchy2"/>
    <dgm:cxn modelId="{188B59DE-5A77-492F-A049-73255D951BCF}" type="presParOf" srcId="{D350594B-30A6-4AF1-9452-44779FC6B8A3}" destId="{26C0CF4D-D97C-46FF-A5F7-C4B4C8CB794D}" srcOrd="4" destOrd="0" presId="urn:microsoft.com/office/officeart/2005/8/layout/hierarchy2"/>
    <dgm:cxn modelId="{43290A48-85F2-4855-AAD4-502ED847FA90}" type="presParOf" srcId="{26C0CF4D-D97C-46FF-A5F7-C4B4C8CB794D}" destId="{F86540EF-864A-4C08-BDEC-D587021CDA84}" srcOrd="0" destOrd="0" presId="urn:microsoft.com/office/officeart/2005/8/layout/hierarchy2"/>
    <dgm:cxn modelId="{30878D86-E7F0-4B93-A1B5-93FBE0634D3C}" type="presParOf" srcId="{D350594B-30A6-4AF1-9452-44779FC6B8A3}" destId="{D9DFC465-E5E0-4CE2-9A6E-60143C9FFE8A}" srcOrd="5" destOrd="0" presId="urn:microsoft.com/office/officeart/2005/8/layout/hierarchy2"/>
    <dgm:cxn modelId="{331A6E43-44D9-4869-9771-3AD7FCA4A9CD}" type="presParOf" srcId="{D9DFC465-E5E0-4CE2-9A6E-60143C9FFE8A}" destId="{B4E84F99-61EC-46DB-9438-C5E2D3C8E1BE}" srcOrd="0" destOrd="0" presId="urn:microsoft.com/office/officeart/2005/8/layout/hierarchy2"/>
    <dgm:cxn modelId="{ABED5988-45D7-468B-B499-DE3243B72E86}" type="presParOf" srcId="{D9DFC465-E5E0-4CE2-9A6E-60143C9FFE8A}" destId="{35C30451-61ED-4F2E-8359-A907A3E9FA5B}" srcOrd="1" destOrd="0" presId="urn:microsoft.com/office/officeart/2005/8/layout/hierarchy2"/>
    <dgm:cxn modelId="{E8BF8729-BF86-4F43-991F-548D3F766F5C}" type="presParOf" srcId="{35C30451-61ED-4F2E-8359-A907A3E9FA5B}" destId="{7F118F62-4511-49CB-B35B-F9D1E3A058F1}" srcOrd="0" destOrd="0" presId="urn:microsoft.com/office/officeart/2005/8/layout/hierarchy2"/>
    <dgm:cxn modelId="{00ECE68A-426C-4594-9763-9D88AFEE4C9F}" type="presParOf" srcId="{7F118F62-4511-49CB-B35B-F9D1E3A058F1}" destId="{AFE0D963-E22E-4705-8AAF-8CE9D633DB2F}" srcOrd="0" destOrd="0" presId="urn:microsoft.com/office/officeart/2005/8/layout/hierarchy2"/>
    <dgm:cxn modelId="{D124B1CF-BB30-44B5-ABF9-91CEE66B3010}" type="presParOf" srcId="{35C30451-61ED-4F2E-8359-A907A3E9FA5B}" destId="{AFE194D5-793C-4AB4-A56B-5F7F3B85A00B}" srcOrd="1" destOrd="0" presId="urn:microsoft.com/office/officeart/2005/8/layout/hierarchy2"/>
    <dgm:cxn modelId="{F1789838-F4A7-4612-909C-DE1C7C356907}" type="presParOf" srcId="{AFE194D5-793C-4AB4-A56B-5F7F3B85A00B}" destId="{15E60167-F262-497E-A9DE-13D8F4905878}" srcOrd="0" destOrd="0" presId="urn:microsoft.com/office/officeart/2005/8/layout/hierarchy2"/>
    <dgm:cxn modelId="{D1BFB8F3-4AA6-4CC3-AA33-ED4FEF5749AA}" type="presParOf" srcId="{AFE194D5-793C-4AB4-A56B-5F7F3B85A00B}" destId="{5927FD3A-C16E-415F-9C9D-B311200CF42C}" srcOrd="1" destOrd="0" presId="urn:microsoft.com/office/officeart/2005/8/layout/hierarchy2"/>
    <dgm:cxn modelId="{B8E4BC41-B8F3-4014-AA9B-A7A1A9ABBFA5}" type="presParOf" srcId="{F6979C23-8DBE-4D34-A9A9-371D66C5A3DB}" destId="{E5081009-BF5B-4728-B208-D6E254218AC9}" srcOrd="10" destOrd="0" presId="urn:microsoft.com/office/officeart/2005/8/layout/hierarchy2"/>
    <dgm:cxn modelId="{14A78FAC-645B-4469-B159-FEF96E1E0C2E}" type="presParOf" srcId="{E5081009-BF5B-4728-B208-D6E254218AC9}" destId="{6B42410E-BEAB-43B8-9224-55A3BFCFC24D}" srcOrd="0" destOrd="0" presId="urn:microsoft.com/office/officeart/2005/8/layout/hierarchy2"/>
    <dgm:cxn modelId="{41F183F7-7CEC-459E-987F-B3F27D25B05D}" type="presParOf" srcId="{F6979C23-8DBE-4D34-A9A9-371D66C5A3DB}" destId="{CFA3E800-4C8A-42B4-84AB-E7E80BA4E732}" srcOrd="11" destOrd="0" presId="urn:microsoft.com/office/officeart/2005/8/layout/hierarchy2"/>
    <dgm:cxn modelId="{7441DBEB-6810-4235-A419-9AF70946E95F}" type="presParOf" srcId="{CFA3E800-4C8A-42B4-84AB-E7E80BA4E732}" destId="{BC7FC05E-8383-4870-8703-4F6D5E666E04}" srcOrd="0" destOrd="0" presId="urn:microsoft.com/office/officeart/2005/8/layout/hierarchy2"/>
    <dgm:cxn modelId="{194397D7-F315-4853-87F2-E483F89CA28D}" type="presParOf" srcId="{CFA3E800-4C8A-42B4-84AB-E7E80BA4E732}" destId="{421099EB-76E7-4586-BADD-BF87BD718281}" srcOrd="1" destOrd="0" presId="urn:microsoft.com/office/officeart/2005/8/layout/hierarchy2"/>
    <dgm:cxn modelId="{2C79EA97-58A9-4202-91B3-2774F0FBC2EA}" type="presParOf" srcId="{421099EB-76E7-4586-BADD-BF87BD718281}" destId="{A37E13E9-86FF-4921-834D-D993F650E7EA}" srcOrd="0" destOrd="0" presId="urn:microsoft.com/office/officeart/2005/8/layout/hierarchy2"/>
    <dgm:cxn modelId="{E3149FE7-6463-4B52-8F17-1FF3E55C5A73}" type="presParOf" srcId="{A37E13E9-86FF-4921-834D-D993F650E7EA}" destId="{011C5319-951A-42E1-9E10-DCB0278E3C1C}" srcOrd="0" destOrd="0" presId="urn:microsoft.com/office/officeart/2005/8/layout/hierarchy2"/>
    <dgm:cxn modelId="{DFF1FC94-53B2-46BD-99A3-937E1E84B44E}" type="presParOf" srcId="{421099EB-76E7-4586-BADD-BF87BD718281}" destId="{B8C0BEF0-0E64-4B53-92F9-7E0B52909FFD}" srcOrd="1" destOrd="0" presId="urn:microsoft.com/office/officeart/2005/8/layout/hierarchy2"/>
    <dgm:cxn modelId="{9538A971-E5DB-4DD2-98C6-CAA9FEBCF9DF}" type="presParOf" srcId="{B8C0BEF0-0E64-4B53-92F9-7E0B52909FFD}" destId="{58770D6F-9CB1-46A4-8796-73859F2BD86D}" srcOrd="0" destOrd="0" presId="urn:microsoft.com/office/officeart/2005/8/layout/hierarchy2"/>
    <dgm:cxn modelId="{2EA38F43-B4EB-4771-B385-16918A7F6CD7}" type="presParOf" srcId="{B8C0BEF0-0E64-4B53-92F9-7E0B52909FFD}" destId="{17C5A0B8-D1A2-4FAF-8CDB-CF6CBF3DB74E}" srcOrd="1" destOrd="0" presId="urn:microsoft.com/office/officeart/2005/8/layout/hierarchy2"/>
    <dgm:cxn modelId="{B5B31B3D-57BF-4384-A8E8-B4C97ADA9BED}" type="presParOf" srcId="{F6979C23-8DBE-4D34-A9A9-371D66C5A3DB}" destId="{24ECFB7C-F922-46B3-B8C2-4226EFAEC12D}" srcOrd="12" destOrd="0" presId="urn:microsoft.com/office/officeart/2005/8/layout/hierarchy2"/>
    <dgm:cxn modelId="{A8D83D27-CD89-49A6-BC8A-72E660A76FCB}" type="presParOf" srcId="{24ECFB7C-F922-46B3-B8C2-4226EFAEC12D}" destId="{E1C0BFFB-606E-4A37-B4EF-01B371A9316E}" srcOrd="0" destOrd="0" presId="urn:microsoft.com/office/officeart/2005/8/layout/hierarchy2"/>
    <dgm:cxn modelId="{2491DED6-1706-4C41-B873-25F39FB8E395}" type="presParOf" srcId="{F6979C23-8DBE-4D34-A9A9-371D66C5A3DB}" destId="{02C1A296-2092-4EC2-8398-24C87237B9D0}" srcOrd="13" destOrd="0" presId="urn:microsoft.com/office/officeart/2005/8/layout/hierarchy2"/>
    <dgm:cxn modelId="{3788A365-63BA-4BCB-84F5-7C1969035A9F}" type="presParOf" srcId="{02C1A296-2092-4EC2-8398-24C87237B9D0}" destId="{F7A3DBB0-4DE8-4992-BB3A-C24E27B6CA09}" srcOrd="0" destOrd="0" presId="urn:microsoft.com/office/officeart/2005/8/layout/hierarchy2"/>
    <dgm:cxn modelId="{002A8330-AFE3-4412-A9D8-E208E4EBC34C}" type="presParOf" srcId="{02C1A296-2092-4EC2-8398-24C87237B9D0}" destId="{1585FBE5-5BF1-462B-9E1B-BEFBF51F9888}" srcOrd="1" destOrd="0" presId="urn:microsoft.com/office/officeart/2005/8/layout/hierarchy2"/>
    <dgm:cxn modelId="{5D422FEE-0A13-4A5A-A50D-071D929DC3FE}" type="presParOf" srcId="{1585FBE5-5BF1-462B-9E1B-BEFBF51F9888}" destId="{1683E612-A9C0-4F19-8875-9263193E23AD}" srcOrd="0" destOrd="0" presId="urn:microsoft.com/office/officeart/2005/8/layout/hierarchy2"/>
    <dgm:cxn modelId="{6F82FEF6-38A9-4C93-8205-3F071DFD13F2}" type="presParOf" srcId="{1683E612-A9C0-4F19-8875-9263193E23AD}" destId="{0417F49C-6B75-4EAF-BAE2-B3AD07116668}" srcOrd="0" destOrd="0" presId="urn:microsoft.com/office/officeart/2005/8/layout/hierarchy2"/>
    <dgm:cxn modelId="{CE8BC5D6-3000-490E-855A-18251E0EB75B}" type="presParOf" srcId="{1585FBE5-5BF1-462B-9E1B-BEFBF51F9888}" destId="{E41E9EA1-0032-4DA8-BA3E-68BEFB14A1FD}" srcOrd="1" destOrd="0" presId="urn:microsoft.com/office/officeart/2005/8/layout/hierarchy2"/>
    <dgm:cxn modelId="{AB7ED48C-9A15-4466-862D-AA09A2ABAD35}" type="presParOf" srcId="{E41E9EA1-0032-4DA8-BA3E-68BEFB14A1FD}" destId="{F3C9959E-F2C9-49C7-B87A-79D516B34F71}" srcOrd="0" destOrd="0" presId="urn:microsoft.com/office/officeart/2005/8/layout/hierarchy2"/>
    <dgm:cxn modelId="{5D0F20CC-2FEA-442E-9800-5D44535D922E}" type="presParOf" srcId="{E41E9EA1-0032-4DA8-BA3E-68BEFB14A1FD}" destId="{E1767DB1-6B9A-4CC2-ADB0-EB046FA4B7F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E305-77DD-4FB0-B00A-DF0B18AC4A4A}">
      <dsp:nvSpPr>
        <dsp:cNvPr id="0" name=""/>
        <dsp:cNvSpPr/>
      </dsp:nvSpPr>
      <dsp:spPr>
        <a:xfrm>
          <a:off x="4118653" y="4828541"/>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FUNDAMENTOS </a:t>
          </a:r>
        </a:p>
      </dsp:txBody>
      <dsp:txXfrm>
        <a:off x="4139107" y="4848995"/>
        <a:ext cx="1355812" cy="657452"/>
      </dsp:txXfrm>
    </dsp:sp>
    <dsp:sp modelId="{D66371B3-3BFD-4C2D-865D-8383D6759485}">
      <dsp:nvSpPr>
        <dsp:cNvPr id="0" name=""/>
        <dsp:cNvSpPr/>
      </dsp:nvSpPr>
      <dsp:spPr>
        <a:xfrm rot="16596808">
          <a:off x="3369235" y="2762308"/>
          <a:ext cx="4850965" cy="12139"/>
        </a:xfrm>
        <a:custGeom>
          <a:avLst/>
          <a:gdLst/>
          <a:ahLst/>
          <a:cxnLst/>
          <a:rect l="0" t="0" r="0" b="0"/>
          <a:pathLst>
            <a:path>
              <a:moveTo>
                <a:pt x="0" y="6069"/>
              </a:moveTo>
              <a:lnTo>
                <a:pt x="4850965" y="60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5673444" y="2647104"/>
        <a:ext cx="242548" cy="242548"/>
      </dsp:txXfrm>
    </dsp:sp>
    <dsp:sp modelId="{427119FF-C1FA-4EC8-A31D-411ADA025B10}">
      <dsp:nvSpPr>
        <dsp:cNvPr id="0" name=""/>
        <dsp:cNvSpPr/>
      </dsp:nvSpPr>
      <dsp:spPr>
        <a:xfrm>
          <a:off x="6074062" y="9855"/>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Panorama de las aplicaciones con interfaz web, características y retos</a:t>
          </a:r>
        </a:p>
      </dsp:txBody>
      <dsp:txXfrm>
        <a:off x="6094516" y="30309"/>
        <a:ext cx="1355812" cy="657452"/>
      </dsp:txXfrm>
    </dsp:sp>
    <dsp:sp modelId="{9121DA66-A90E-4982-AA83-7738252403B5}">
      <dsp:nvSpPr>
        <dsp:cNvPr id="0" name=""/>
        <dsp:cNvSpPr/>
      </dsp:nvSpPr>
      <dsp:spPr>
        <a:xfrm>
          <a:off x="7470783" y="352965"/>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36160" y="345068"/>
        <a:ext cx="27934" cy="27934"/>
      </dsp:txXfrm>
    </dsp:sp>
    <dsp:sp modelId="{0F51F7D5-0CEA-4ADE-97FE-4F8F133D8796}">
      <dsp:nvSpPr>
        <dsp:cNvPr id="0" name=""/>
        <dsp:cNvSpPr/>
      </dsp:nvSpPr>
      <dsp:spPr>
        <a:xfrm>
          <a:off x="8029471" y="9855"/>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dirty="0"/>
            <a:t>Las Aplicaciones Empresariales son aquellas que se desarrollan para empresas grandes y son sistemas altamente complejos, en donde es necesario incluir características de:</a:t>
          </a:r>
        </a:p>
        <a:p>
          <a:pPr marL="0" lvl="0" indent="0" algn="ctr" defTabSz="222250">
            <a:lnSpc>
              <a:spcPct val="90000"/>
            </a:lnSpc>
            <a:spcBef>
              <a:spcPct val="0"/>
            </a:spcBef>
            <a:spcAft>
              <a:spcPct val="35000"/>
            </a:spcAft>
            <a:buNone/>
          </a:pPr>
          <a:r>
            <a:rPr lang="es-ES" sz="500" kern="1200" dirty="0"/>
            <a:t>Escalabilidad•Mantenibilidad•Seguridad•Transaccionalidad•Concurrencia•Interoperabilidad •Disponibilidad (misión crítica).</a:t>
          </a:r>
        </a:p>
      </dsp:txBody>
      <dsp:txXfrm>
        <a:off x="8049925" y="30309"/>
        <a:ext cx="1355812" cy="657452"/>
      </dsp:txXfrm>
    </dsp:sp>
    <dsp:sp modelId="{72C649B8-6F05-4B05-8125-C2A58CB2ED4B}">
      <dsp:nvSpPr>
        <dsp:cNvPr id="0" name=""/>
        <dsp:cNvSpPr/>
      </dsp:nvSpPr>
      <dsp:spPr>
        <a:xfrm rot="16675244">
          <a:off x="3767593" y="3163866"/>
          <a:ext cx="4054250" cy="12139"/>
        </a:xfrm>
        <a:custGeom>
          <a:avLst/>
          <a:gdLst/>
          <a:ahLst/>
          <a:cxnLst/>
          <a:rect l="0" t="0" r="0" b="0"/>
          <a:pathLst>
            <a:path>
              <a:moveTo>
                <a:pt x="0" y="6069"/>
              </a:moveTo>
              <a:lnTo>
                <a:pt x="4054250" y="60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5693362" y="3068579"/>
        <a:ext cx="202712" cy="202712"/>
      </dsp:txXfrm>
    </dsp:sp>
    <dsp:sp modelId="{019192EA-81C7-4E7B-ACF0-81E757088D64}">
      <dsp:nvSpPr>
        <dsp:cNvPr id="0" name=""/>
        <dsp:cNvSpPr/>
      </dsp:nvSpPr>
      <dsp:spPr>
        <a:xfrm>
          <a:off x="6074062" y="812969"/>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Plataforma Oracle Java y sus diferentes ediciones.</a:t>
          </a:r>
        </a:p>
      </dsp:txBody>
      <dsp:txXfrm>
        <a:off x="6094516" y="833423"/>
        <a:ext cx="1355812" cy="657452"/>
      </dsp:txXfrm>
    </dsp:sp>
    <dsp:sp modelId="{204847F1-0449-4E82-BD41-3FFAFB076708}">
      <dsp:nvSpPr>
        <dsp:cNvPr id="0" name=""/>
        <dsp:cNvSpPr/>
      </dsp:nvSpPr>
      <dsp:spPr>
        <a:xfrm>
          <a:off x="7470783" y="1156080"/>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36160" y="1148182"/>
        <a:ext cx="27934" cy="27934"/>
      </dsp:txXfrm>
    </dsp:sp>
    <dsp:sp modelId="{9C89BDD3-2984-49D9-9495-25C53717AC0F}">
      <dsp:nvSpPr>
        <dsp:cNvPr id="0" name=""/>
        <dsp:cNvSpPr/>
      </dsp:nvSpPr>
      <dsp:spPr>
        <a:xfrm>
          <a:off x="8029471" y="812969"/>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Con la aparición de J2SE (Java 2 Estándar Editión) Los desarrolladores pudieron contar con las API necesarias para contribuir aplicaciones Java robustas, pero esta edición no resolvialas necesidades requeridas por el mundo empresarial en cuanto a las aplicaciones distribuidas.</a:t>
          </a:r>
          <a:endParaRPr lang="es-ES" sz="500" kern="1200"/>
        </a:p>
      </dsp:txBody>
      <dsp:txXfrm>
        <a:off x="8049925" y="833423"/>
        <a:ext cx="1355812" cy="657452"/>
      </dsp:txXfrm>
    </dsp:sp>
    <dsp:sp modelId="{06BEB929-2BEA-422E-A7BA-B16687B859F6}">
      <dsp:nvSpPr>
        <dsp:cNvPr id="0" name=""/>
        <dsp:cNvSpPr/>
      </dsp:nvSpPr>
      <dsp:spPr>
        <a:xfrm rot="16791948">
          <a:off x="4164380" y="3565423"/>
          <a:ext cx="3260677" cy="12139"/>
        </a:xfrm>
        <a:custGeom>
          <a:avLst/>
          <a:gdLst/>
          <a:ahLst/>
          <a:cxnLst/>
          <a:rect l="0" t="0" r="0" b="0"/>
          <a:pathLst>
            <a:path>
              <a:moveTo>
                <a:pt x="0" y="6069"/>
              </a:moveTo>
              <a:lnTo>
                <a:pt x="3260677" y="60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5713201" y="3489975"/>
        <a:ext cx="163033" cy="163033"/>
      </dsp:txXfrm>
    </dsp:sp>
    <dsp:sp modelId="{BF72674C-EE49-43B6-8F43-2AD5F20768B9}">
      <dsp:nvSpPr>
        <dsp:cNvPr id="0" name=""/>
        <dsp:cNvSpPr/>
      </dsp:nvSpPr>
      <dsp:spPr>
        <a:xfrm>
          <a:off x="6074062" y="1616083"/>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Diferentes entornos de desarrollo de aplicaciones empresariales</a:t>
          </a:r>
        </a:p>
      </dsp:txBody>
      <dsp:txXfrm>
        <a:off x="6094516" y="1636537"/>
        <a:ext cx="1355812" cy="657452"/>
      </dsp:txXfrm>
    </dsp:sp>
    <dsp:sp modelId="{1C45A735-6F5B-4A04-9741-94E4E97A6692}">
      <dsp:nvSpPr>
        <dsp:cNvPr id="0" name=""/>
        <dsp:cNvSpPr/>
      </dsp:nvSpPr>
      <dsp:spPr>
        <a:xfrm>
          <a:off x="7470783" y="1959194"/>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36160" y="1951296"/>
        <a:ext cx="27934" cy="27934"/>
      </dsp:txXfrm>
    </dsp:sp>
    <dsp:sp modelId="{5C4F42B1-9A15-4CD8-9198-ED1A150A573D}">
      <dsp:nvSpPr>
        <dsp:cNvPr id="0" name=""/>
        <dsp:cNvSpPr/>
      </dsp:nvSpPr>
      <dsp:spPr>
        <a:xfrm>
          <a:off x="8029471" y="1616083"/>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dirty="0"/>
            <a:t>Existen diferentes tipos de entornos de desarrollo, tales como:</a:t>
          </a:r>
        </a:p>
        <a:p>
          <a:pPr marL="0" lvl="0" indent="0" algn="ctr" defTabSz="222250">
            <a:lnSpc>
              <a:spcPct val="90000"/>
            </a:lnSpc>
            <a:spcBef>
              <a:spcPct val="0"/>
            </a:spcBef>
            <a:spcAft>
              <a:spcPct val="35000"/>
            </a:spcAft>
            <a:buNone/>
          </a:pPr>
          <a:r>
            <a:rPr lang="es-ES" sz="500" kern="1200" dirty="0">
              <a:latin typeface="Calibri Light" panose="020F0302020204030204" pitchFamily="34" charset="0"/>
              <a:cs typeface="Calibri Light" panose="020F0302020204030204" pitchFamily="34" charset="0"/>
            </a:rPr>
            <a:t>° ASP.NET</a:t>
          </a:r>
        </a:p>
        <a:p>
          <a:pPr marL="0" lvl="0" indent="0" algn="ctr" defTabSz="222250">
            <a:lnSpc>
              <a:spcPct val="90000"/>
            </a:lnSpc>
            <a:spcBef>
              <a:spcPct val="0"/>
            </a:spcBef>
            <a:spcAft>
              <a:spcPct val="35000"/>
            </a:spcAft>
            <a:buNone/>
          </a:pPr>
          <a:r>
            <a:rPr lang="es-ES" sz="500" kern="1200" dirty="0">
              <a:latin typeface="Calibri Light" panose="020F0302020204030204" pitchFamily="34" charset="0"/>
              <a:cs typeface="Calibri Light" panose="020F0302020204030204" pitchFamily="34" charset="0"/>
            </a:rPr>
            <a:t>° FUELPHP</a:t>
          </a:r>
        </a:p>
        <a:p>
          <a:pPr marL="0" lvl="0" indent="0" algn="ctr" defTabSz="222250">
            <a:lnSpc>
              <a:spcPct val="90000"/>
            </a:lnSpc>
            <a:spcBef>
              <a:spcPct val="0"/>
            </a:spcBef>
            <a:spcAft>
              <a:spcPct val="35000"/>
            </a:spcAft>
            <a:buNone/>
          </a:pPr>
          <a:r>
            <a:rPr lang="es-ES" sz="500" kern="1200" dirty="0">
              <a:latin typeface="Calibri Light" panose="020F0302020204030204" pitchFamily="34" charset="0"/>
              <a:cs typeface="Calibri Light" panose="020F0302020204030204" pitchFamily="34" charset="0"/>
            </a:rPr>
            <a:t>° ANGULARIS</a:t>
          </a:r>
        </a:p>
        <a:p>
          <a:pPr marL="0" lvl="0" indent="0" algn="ctr" defTabSz="222250">
            <a:lnSpc>
              <a:spcPct val="90000"/>
            </a:lnSpc>
            <a:spcBef>
              <a:spcPct val="0"/>
            </a:spcBef>
            <a:spcAft>
              <a:spcPct val="35000"/>
            </a:spcAft>
            <a:buNone/>
          </a:pPr>
          <a:r>
            <a:rPr lang="es-ES" sz="500" kern="1200" dirty="0">
              <a:latin typeface="Calibri Light" panose="020F0302020204030204" pitchFamily="34" charset="0"/>
              <a:cs typeface="Calibri Light" panose="020F0302020204030204" pitchFamily="34" charset="0"/>
            </a:rPr>
            <a:t>Sin embargo, todas las anteriores se relacionan entre sí por que utilizar el desarrollo por capas o MODELO-VISTA-CONTROLADOR.</a:t>
          </a:r>
        </a:p>
        <a:p>
          <a:pPr marL="0" lvl="0" indent="0" algn="ctr" defTabSz="222250">
            <a:lnSpc>
              <a:spcPct val="90000"/>
            </a:lnSpc>
            <a:spcBef>
              <a:spcPct val="0"/>
            </a:spcBef>
            <a:spcAft>
              <a:spcPct val="35000"/>
            </a:spcAft>
            <a:buNone/>
          </a:pPr>
          <a:endParaRPr lang="es-ES" sz="500" kern="1200" dirty="0"/>
        </a:p>
      </dsp:txBody>
      <dsp:txXfrm>
        <a:off x="8049925" y="1636537"/>
        <a:ext cx="1355812" cy="657452"/>
      </dsp:txXfrm>
    </dsp:sp>
    <dsp:sp modelId="{2D97F093-A548-430D-B0E8-CB6BEA8A83FD}">
      <dsp:nvSpPr>
        <dsp:cNvPr id="0" name=""/>
        <dsp:cNvSpPr/>
      </dsp:nvSpPr>
      <dsp:spPr>
        <a:xfrm rot="18289469">
          <a:off x="5305554" y="4770094"/>
          <a:ext cx="978327" cy="12139"/>
        </a:xfrm>
        <a:custGeom>
          <a:avLst/>
          <a:gdLst/>
          <a:ahLst/>
          <a:cxnLst/>
          <a:rect l="0" t="0" r="0" b="0"/>
          <a:pathLst>
            <a:path>
              <a:moveTo>
                <a:pt x="0" y="6069"/>
              </a:moveTo>
              <a:lnTo>
                <a:pt x="978327" y="60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5770260" y="4751706"/>
        <a:ext cx="48916" cy="48916"/>
      </dsp:txXfrm>
    </dsp:sp>
    <dsp:sp modelId="{5A86D081-FD38-483A-A020-4486D8F02A5B}">
      <dsp:nvSpPr>
        <dsp:cNvPr id="0" name=""/>
        <dsp:cNvSpPr/>
      </dsp:nvSpPr>
      <dsp:spPr>
        <a:xfrm>
          <a:off x="6074062" y="4025426"/>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Java Edición Empresarial (JEE)</a:t>
          </a:r>
        </a:p>
      </dsp:txBody>
      <dsp:txXfrm>
        <a:off x="6094516" y="4045880"/>
        <a:ext cx="1355812" cy="657452"/>
      </dsp:txXfrm>
    </dsp:sp>
    <dsp:sp modelId="{A30EB85C-D949-436C-9A4D-6F8734F0A63B}">
      <dsp:nvSpPr>
        <dsp:cNvPr id="0" name=""/>
        <dsp:cNvSpPr/>
      </dsp:nvSpPr>
      <dsp:spPr>
        <a:xfrm rot="17350740">
          <a:off x="6899818" y="3565423"/>
          <a:ext cx="1700618" cy="12139"/>
        </a:xfrm>
        <a:custGeom>
          <a:avLst/>
          <a:gdLst/>
          <a:ahLst/>
          <a:cxnLst/>
          <a:rect l="0" t="0" r="0" b="0"/>
          <a:pathLst>
            <a:path>
              <a:moveTo>
                <a:pt x="0" y="6069"/>
              </a:moveTo>
              <a:lnTo>
                <a:pt x="170061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07612" y="3528977"/>
        <a:ext cx="85030" cy="85030"/>
      </dsp:txXfrm>
    </dsp:sp>
    <dsp:sp modelId="{800BA104-D1F1-43F1-89B7-8D33A134E560}">
      <dsp:nvSpPr>
        <dsp:cNvPr id="0" name=""/>
        <dsp:cNvSpPr/>
      </dsp:nvSpPr>
      <dsp:spPr>
        <a:xfrm>
          <a:off x="8029471" y="2419198"/>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dirty="0"/>
            <a:t>Arquitectura</a:t>
          </a:r>
        </a:p>
      </dsp:txBody>
      <dsp:txXfrm>
        <a:off x="8049925" y="2439652"/>
        <a:ext cx="1355812" cy="657452"/>
      </dsp:txXfrm>
    </dsp:sp>
    <dsp:sp modelId="{50FD425F-3954-42C9-AA4D-D81D9F3672FB}">
      <dsp:nvSpPr>
        <dsp:cNvPr id="0" name=""/>
        <dsp:cNvSpPr/>
      </dsp:nvSpPr>
      <dsp:spPr>
        <a:xfrm>
          <a:off x="9426192" y="2762308"/>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9691569" y="2754411"/>
        <a:ext cx="27934" cy="27934"/>
      </dsp:txXfrm>
    </dsp:sp>
    <dsp:sp modelId="{AEBA81AD-F85C-479C-9E80-32CCE3A83600}">
      <dsp:nvSpPr>
        <dsp:cNvPr id="0" name=""/>
        <dsp:cNvSpPr/>
      </dsp:nvSpPr>
      <dsp:spPr>
        <a:xfrm>
          <a:off x="9984880" y="2419198"/>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0005334" y="2439652"/>
        <a:ext cx="1355812" cy="657452"/>
      </dsp:txXfrm>
    </dsp:sp>
    <dsp:sp modelId="{75D1975E-A912-43C7-9E9F-863214F65ADB}">
      <dsp:nvSpPr>
        <dsp:cNvPr id="0" name=""/>
        <dsp:cNvSpPr/>
      </dsp:nvSpPr>
      <dsp:spPr>
        <a:xfrm rot="18289469">
          <a:off x="7260963" y="3966980"/>
          <a:ext cx="978327" cy="12139"/>
        </a:xfrm>
        <a:custGeom>
          <a:avLst/>
          <a:gdLst/>
          <a:ahLst/>
          <a:cxnLst/>
          <a:rect l="0" t="0" r="0" b="0"/>
          <a:pathLst>
            <a:path>
              <a:moveTo>
                <a:pt x="0" y="6069"/>
              </a:moveTo>
              <a:lnTo>
                <a:pt x="978327"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25669" y="3948591"/>
        <a:ext cx="48916" cy="48916"/>
      </dsp:txXfrm>
    </dsp:sp>
    <dsp:sp modelId="{BC1AF016-8DB9-4F96-BF67-1DF06C58EA5F}">
      <dsp:nvSpPr>
        <dsp:cNvPr id="0" name=""/>
        <dsp:cNvSpPr/>
      </dsp:nvSpPr>
      <dsp:spPr>
        <a:xfrm>
          <a:off x="8029471" y="3222312"/>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Cliente</a:t>
          </a:r>
        </a:p>
      </dsp:txBody>
      <dsp:txXfrm>
        <a:off x="8049925" y="3242766"/>
        <a:ext cx="1355812" cy="657452"/>
      </dsp:txXfrm>
    </dsp:sp>
    <dsp:sp modelId="{9DDC6E89-D256-449E-840F-3731B87CC979}">
      <dsp:nvSpPr>
        <dsp:cNvPr id="0" name=""/>
        <dsp:cNvSpPr/>
      </dsp:nvSpPr>
      <dsp:spPr>
        <a:xfrm>
          <a:off x="9426192" y="3565423"/>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9691569" y="3557525"/>
        <a:ext cx="27934" cy="27934"/>
      </dsp:txXfrm>
    </dsp:sp>
    <dsp:sp modelId="{5C1D7A55-492C-4AF8-8F59-BB3FF2DA23C8}">
      <dsp:nvSpPr>
        <dsp:cNvPr id="0" name=""/>
        <dsp:cNvSpPr/>
      </dsp:nvSpPr>
      <dsp:spPr>
        <a:xfrm>
          <a:off x="9984880" y="3222312"/>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Aquí es donde su aplicación presenta información a los usuarios y acepta entradas o respuestas del usuario para usar por su programa. Idealmente, la IU no desarrolla ningún procesamiento de negocios o reglas de validación de negocios. Por el contrario, la IU debería relegar sobre la capa de negocios para manipular estos asuntos. Esto es importante, especialmente hoy en día, debido a que es muy común para una aplicación tener múltiples IU, o para sus clientes o usuarios, que le solicitan que elimine una IU y la remplace con otra.</a:t>
          </a:r>
          <a:endParaRPr lang="es-ES" sz="500" kern="1200"/>
        </a:p>
      </dsp:txBody>
      <dsp:txXfrm>
        <a:off x="10005334" y="3242766"/>
        <a:ext cx="1355812" cy="657452"/>
      </dsp:txXfrm>
    </dsp:sp>
    <dsp:sp modelId="{AE31F26E-4B60-4A74-8FA6-4FD8DA5833E5}">
      <dsp:nvSpPr>
        <dsp:cNvPr id="0" name=""/>
        <dsp:cNvSpPr/>
      </dsp:nvSpPr>
      <dsp:spPr>
        <a:xfrm>
          <a:off x="7470783" y="4368537"/>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36160" y="4360639"/>
        <a:ext cx="27934" cy="27934"/>
      </dsp:txXfrm>
    </dsp:sp>
    <dsp:sp modelId="{A63A3993-CC34-424A-8FAC-63FE25F6C8AE}">
      <dsp:nvSpPr>
        <dsp:cNvPr id="0" name=""/>
        <dsp:cNvSpPr/>
      </dsp:nvSpPr>
      <dsp:spPr>
        <a:xfrm>
          <a:off x="8029471" y="4025426"/>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Web</a:t>
          </a:r>
        </a:p>
      </dsp:txBody>
      <dsp:txXfrm>
        <a:off x="8049925" y="4045880"/>
        <a:ext cx="1355812" cy="657452"/>
      </dsp:txXfrm>
    </dsp:sp>
    <dsp:sp modelId="{1F0D6A28-4817-4533-AF1B-0A72FBEBEADA}">
      <dsp:nvSpPr>
        <dsp:cNvPr id="0" name=""/>
        <dsp:cNvSpPr/>
      </dsp:nvSpPr>
      <dsp:spPr>
        <a:xfrm>
          <a:off x="9426192" y="4368537"/>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9691569" y="4360639"/>
        <a:ext cx="27934" cy="27934"/>
      </dsp:txXfrm>
    </dsp:sp>
    <dsp:sp modelId="{19037CD0-725A-43E0-89E9-6177C0B14C02}">
      <dsp:nvSpPr>
        <dsp:cNvPr id="0" name=""/>
        <dsp:cNvSpPr/>
      </dsp:nvSpPr>
      <dsp:spPr>
        <a:xfrm>
          <a:off x="9984880" y="4025426"/>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a:t>Se modela el comportamiento del sistema basados en lo datos provistos por la capa de datos y actualizándolos según sea necesario. Esta capa describe los distintos cálculos y otros procesos a realizar.</a:t>
          </a:r>
          <a:endParaRPr lang="es-ES" sz="800" kern="1200"/>
        </a:p>
      </dsp:txBody>
      <dsp:txXfrm>
        <a:off x="10005334" y="4045880"/>
        <a:ext cx="1355812" cy="657452"/>
      </dsp:txXfrm>
    </dsp:sp>
    <dsp:sp modelId="{2EF56FAE-D792-408B-92E7-6732F13EF2E4}">
      <dsp:nvSpPr>
        <dsp:cNvPr id="0" name=""/>
        <dsp:cNvSpPr/>
      </dsp:nvSpPr>
      <dsp:spPr>
        <a:xfrm rot="3310531">
          <a:off x="7260963" y="4770094"/>
          <a:ext cx="978327" cy="12139"/>
        </a:xfrm>
        <a:custGeom>
          <a:avLst/>
          <a:gdLst/>
          <a:ahLst/>
          <a:cxnLst/>
          <a:rect l="0" t="0" r="0" b="0"/>
          <a:pathLst>
            <a:path>
              <a:moveTo>
                <a:pt x="0" y="6069"/>
              </a:moveTo>
              <a:lnTo>
                <a:pt x="978327"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25669" y="4751706"/>
        <a:ext cx="48916" cy="48916"/>
      </dsp:txXfrm>
    </dsp:sp>
    <dsp:sp modelId="{743EFDA6-E098-42CB-A569-796942B82995}">
      <dsp:nvSpPr>
        <dsp:cNvPr id="0" name=""/>
        <dsp:cNvSpPr/>
      </dsp:nvSpPr>
      <dsp:spPr>
        <a:xfrm>
          <a:off x="8029471" y="4828541"/>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Negocios</a:t>
          </a:r>
        </a:p>
      </dsp:txBody>
      <dsp:txXfrm>
        <a:off x="8049925" y="4848995"/>
        <a:ext cx="1355812" cy="657452"/>
      </dsp:txXfrm>
    </dsp:sp>
    <dsp:sp modelId="{0E7FB4D5-94C3-4378-9A2A-B51290E8C026}">
      <dsp:nvSpPr>
        <dsp:cNvPr id="0" name=""/>
        <dsp:cNvSpPr/>
      </dsp:nvSpPr>
      <dsp:spPr>
        <a:xfrm>
          <a:off x="9426192" y="5171651"/>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9691569" y="5163754"/>
        <a:ext cx="27934" cy="27934"/>
      </dsp:txXfrm>
    </dsp:sp>
    <dsp:sp modelId="{D42EB7F3-F4F7-40DF-81F3-5BD8ECCB1D71}">
      <dsp:nvSpPr>
        <dsp:cNvPr id="0" name=""/>
        <dsp:cNvSpPr/>
      </dsp:nvSpPr>
      <dsp:spPr>
        <a:xfrm>
          <a:off x="9984880" y="4828541"/>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s-ES" sz="4000" kern="1200" dirty="0"/>
            <a:t>EJB</a:t>
          </a:r>
        </a:p>
      </dsp:txBody>
      <dsp:txXfrm>
        <a:off x="10005334" y="4848995"/>
        <a:ext cx="1355812" cy="657452"/>
      </dsp:txXfrm>
    </dsp:sp>
    <dsp:sp modelId="{61685E70-E73E-4E91-A29B-81215AD13211}">
      <dsp:nvSpPr>
        <dsp:cNvPr id="0" name=""/>
        <dsp:cNvSpPr/>
      </dsp:nvSpPr>
      <dsp:spPr>
        <a:xfrm>
          <a:off x="11381601" y="5171651"/>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11646978" y="5163754"/>
        <a:ext cx="27934" cy="27934"/>
      </dsp:txXfrm>
    </dsp:sp>
    <dsp:sp modelId="{511A5BFE-8DEF-4F30-9F74-CD4736315369}">
      <dsp:nvSpPr>
        <dsp:cNvPr id="0" name=""/>
        <dsp:cNvSpPr/>
      </dsp:nvSpPr>
      <dsp:spPr>
        <a:xfrm>
          <a:off x="11940289" y="4828541"/>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Las Enterprise JavaBeans (también conocidas por sus siglas EJB) son una de las interfaces de programación de aplicaciones (API) que forman parte del estándar de construcción de aplicaciones empresariales J2EE (ahora JEE) de Oracle Corporation (inicialmente desarrollado por Sun Microsystems).</a:t>
          </a:r>
          <a:endParaRPr lang="es-ES" sz="500" kern="1200"/>
        </a:p>
      </dsp:txBody>
      <dsp:txXfrm>
        <a:off x="11960743" y="4848995"/>
        <a:ext cx="1355812" cy="657452"/>
      </dsp:txXfrm>
    </dsp:sp>
    <dsp:sp modelId="{708D2985-F356-4128-8F73-A718D61BF0EC}">
      <dsp:nvSpPr>
        <dsp:cNvPr id="0" name=""/>
        <dsp:cNvSpPr/>
      </dsp:nvSpPr>
      <dsp:spPr>
        <a:xfrm rot="4249260">
          <a:off x="6899818" y="5171651"/>
          <a:ext cx="1700618" cy="12139"/>
        </a:xfrm>
        <a:custGeom>
          <a:avLst/>
          <a:gdLst/>
          <a:ahLst/>
          <a:cxnLst/>
          <a:rect l="0" t="0" r="0" b="0"/>
          <a:pathLst>
            <a:path>
              <a:moveTo>
                <a:pt x="0" y="6069"/>
              </a:moveTo>
              <a:lnTo>
                <a:pt x="170061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07612" y="5135206"/>
        <a:ext cx="85030" cy="85030"/>
      </dsp:txXfrm>
    </dsp:sp>
    <dsp:sp modelId="{04CBBF34-57E0-484E-B251-915B21118D0C}">
      <dsp:nvSpPr>
        <dsp:cNvPr id="0" name=""/>
        <dsp:cNvSpPr/>
      </dsp:nvSpPr>
      <dsp:spPr>
        <a:xfrm>
          <a:off x="8029471" y="5631655"/>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Datos</a:t>
          </a:r>
        </a:p>
      </dsp:txBody>
      <dsp:txXfrm>
        <a:off x="8049925" y="5652109"/>
        <a:ext cx="1355812" cy="657452"/>
      </dsp:txXfrm>
    </dsp:sp>
    <dsp:sp modelId="{3BDC7C43-05FF-44D2-BB2A-16FD7097EE68}">
      <dsp:nvSpPr>
        <dsp:cNvPr id="0" name=""/>
        <dsp:cNvSpPr/>
      </dsp:nvSpPr>
      <dsp:spPr>
        <a:xfrm>
          <a:off x="9426192" y="5974766"/>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9691569" y="5966868"/>
        <a:ext cx="27934" cy="27934"/>
      </dsp:txXfrm>
    </dsp:sp>
    <dsp:sp modelId="{E75F1907-EAA9-4790-89F7-9E044890496B}">
      <dsp:nvSpPr>
        <dsp:cNvPr id="0" name=""/>
        <dsp:cNvSpPr/>
      </dsp:nvSpPr>
      <dsp:spPr>
        <a:xfrm>
          <a:off x="9984880" y="5631655"/>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s-ES" sz="1050" kern="1200"/>
            <a:t>representa el mecanismo para el acceso y almacenamiento de información</a:t>
          </a:r>
          <a:endParaRPr lang="es-ES" sz="1050" kern="1200"/>
        </a:p>
      </dsp:txBody>
      <dsp:txXfrm>
        <a:off x="10005334" y="5652109"/>
        <a:ext cx="1355812" cy="657452"/>
      </dsp:txXfrm>
    </dsp:sp>
    <dsp:sp modelId="{27182647-C9B0-44AD-875B-A8C407D8F7DD}">
      <dsp:nvSpPr>
        <dsp:cNvPr id="0" name=""/>
        <dsp:cNvSpPr/>
      </dsp:nvSpPr>
      <dsp:spPr>
        <a:xfrm rot="4616685">
          <a:off x="4558083" y="6376323"/>
          <a:ext cx="2473270" cy="12139"/>
        </a:xfrm>
        <a:custGeom>
          <a:avLst/>
          <a:gdLst/>
          <a:ahLst/>
          <a:cxnLst/>
          <a:rect l="0" t="0" r="0" b="0"/>
          <a:pathLst>
            <a:path>
              <a:moveTo>
                <a:pt x="0" y="6069"/>
              </a:moveTo>
              <a:lnTo>
                <a:pt x="2473270" y="60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5732886" y="6320561"/>
        <a:ext cx="123663" cy="123663"/>
      </dsp:txXfrm>
    </dsp:sp>
    <dsp:sp modelId="{08BF68C6-0C2A-4684-AEC9-E57FB0749369}">
      <dsp:nvSpPr>
        <dsp:cNvPr id="0" name=""/>
        <dsp:cNvSpPr/>
      </dsp:nvSpPr>
      <dsp:spPr>
        <a:xfrm>
          <a:off x="6074062" y="7237884"/>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a:t>Componentes</a:t>
          </a:r>
          <a:endParaRPr lang="es-ES" sz="1200" kern="1200"/>
        </a:p>
      </dsp:txBody>
      <dsp:txXfrm>
        <a:off x="6094516" y="7258338"/>
        <a:ext cx="1355812" cy="657452"/>
      </dsp:txXfrm>
    </dsp:sp>
    <dsp:sp modelId="{D97095E9-6B02-45ED-A43B-373D3935263C}">
      <dsp:nvSpPr>
        <dsp:cNvPr id="0" name=""/>
        <dsp:cNvSpPr/>
      </dsp:nvSpPr>
      <dsp:spPr>
        <a:xfrm rot="18289469">
          <a:off x="7260963" y="7179437"/>
          <a:ext cx="978327" cy="12139"/>
        </a:xfrm>
        <a:custGeom>
          <a:avLst/>
          <a:gdLst/>
          <a:ahLst/>
          <a:cxnLst/>
          <a:rect l="0" t="0" r="0" b="0"/>
          <a:pathLst>
            <a:path>
              <a:moveTo>
                <a:pt x="0" y="6069"/>
              </a:moveTo>
              <a:lnTo>
                <a:pt x="978327"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25669" y="7161049"/>
        <a:ext cx="48916" cy="48916"/>
      </dsp:txXfrm>
    </dsp:sp>
    <dsp:sp modelId="{9D9E6F8B-DB60-4C0D-82E0-B5A5B5CEC05E}">
      <dsp:nvSpPr>
        <dsp:cNvPr id="0" name=""/>
        <dsp:cNvSpPr/>
      </dsp:nvSpPr>
      <dsp:spPr>
        <a:xfrm>
          <a:off x="8029471" y="6434770"/>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Aplicaciones Cliente</a:t>
          </a:r>
        </a:p>
      </dsp:txBody>
      <dsp:txXfrm>
        <a:off x="8049925" y="6455224"/>
        <a:ext cx="1355812" cy="657452"/>
      </dsp:txXfrm>
    </dsp:sp>
    <dsp:sp modelId="{9C475FE4-6BF8-4F12-AFEF-A82FA6C5A762}">
      <dsp:nvSpPr>
        <dsp:cNvPr id="0" name=""/>
        <dsp:cNvSpPr/>
      </dsp:nvSpPr>
      <dsp:spPr>
        <a:xfrm>
          <a:off x="9426192" y="6777880"/>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9691569" y="6769983"/>
        <a:ext cx="27934" cy="27934"/>
      </dsp:txXfrm>
    </dsp:sp>
    <dsp:sp modelId="{96181345-5BC9-4C22-8E63-A3C919090066}">
      <dsp:nvSpPr>
        <dsp:cNvPr id="0" name=""/>
        <dsp:cNvSpPr/>
      </dsp:nvSpPr>
      <dsp:spPr>
        <a:xfrm>
          <a:off x="9984880" y="6434770"/>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programas nativos escritos en Java que en general poseen su propia interfaz gráfica y que se ejecutan en un proceso independiente en un computador personal. Son ejecutados dentro del container de aplicación dado por el JRE y tienen acceso a todas las capacidades de la capa media J2EE. </a:t>
          </a:r>
          <a:endParaRPr lang="es-ES" sz="500" kern="1200"/>
        </a:p>
      </dsp:txBody>
      <dsp:txXfrm>
        <a:off x="10005334" y="6455224"/>
        <a:ext cx="1355812" cy="657452"/>
      </dsp:txXfrm>
    </dsp:sp>
    <dsp:sp modelId="{6011EFBB-F3C8-478A-9B50-D59F83FB472A}">
      <dsp:nvSpPr>
        <dsp:cNvPr id="0" name=""/>
        <dsp:cNvSpPr/>
      </dsp:nvSpPr>
      <dsp:spPr>
        <a:xfrm>
          <a:off x="7470783" y="7580995"/>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36160" y="7573097"/>
        <a:ext cx="27934" cy="27934"/>
      </dsp:txXfrm>
    </dsp:sp>
    <dsp:sp modelId="{62BCE782-C06E-4F9D-975D-0F30C156EF88}">
      <dsp:nvSpPr>
        <dsp:cNvPr id="0" name=""/>
        <dsp:cNvSpPr/>
      </dsp:nvSpPr>
      <dsp:spPr>
        <a:xfrm>
          <a:off x="8029471" y="7237884"/>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err="1"/>
            <a:t>Applets</a:t>
          </a:r>
          <a:endParaRPr lang="es-ES" sz="1600" kern="1200" dirty="0"/>
        </a:p>
      </dsp:txBody>
      <dsp:txXfrm>
        <a:off x="8049925" y="7258338"/>
        <a:ext cx="1355812" cy="657452"/>
      </dsp:txXfrm>
    </dsp:sp>
    <dsp:sp modelId="{A9C79E83-014F-475F-AC58-CBA197A95DF8}">
      <dsp:nvSpPr>
        <dsp:cNvPr id="0" name=""/>
        <dsp:cNvSpPr/>
      </dsp:nvSpPr>
      <dsp:spPr>
        <a:xfrm>
          <a:off x="9426192" y="7580995"/>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9691569" y="7573097"/>
        <a:ext cx="27934" cy="27934"/>
      </dsp:txXfrm>
    </dsp:sp>
    <dsp:sp modelId="{29988476-0DE4-4953-A1CB-25019ADC449C}">
      <dsp:nvSpPr>
        <dsp:cNvPr id="0" name=""/>
        <dsp:cNvSpPr/>
      </dsp:nvSpPr>
      <dsp:spPr>
        <a:xfrm>
          <a:off x="9984880" y="7237884"/>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omponentes que se ejecutan típicamente en un browser web y proporcionan una interfaz web mejorada para aplicaciones J2EE. En general se ejecutan en un container de applets de un browser, pero pueden ejecutarse en una variedad de otras aplicaciones o dispositivos que proporcionen soporte para el container. Son utilizados como alternativa a interfaces más limitadas basadas en HTML. </a:t>
          </a:r>
          <a:endParaRPr lang="es-ES" sz="500" kern="1200"/>
        </a:p>
      </dsp:txBody>
      <dsp:txXfrm>
        <a:off x="10005334" y="7258338"/>
        <a:ext cx="1355812" cy="657452"/>
      </dsp:txXfrm>
    </dsp:sp>
    <dsp:sp modelId="{26C0CF4D-D97C-46FF-A5F7-C4B4C8CB794D}">
      <dsp:nvSpPr>
        <dsp:cNvPr id="0" name=""/>
        <dsp:cNvSpPr/>
      </dsp:nvSpPr>
      <dsp:spPr>
        <a:xfrm rot="3310531">
          <a:off x="7260963" y="7982552"/>
          <a:ext cx="978327" cy="12139"/>
        </a:xfrm>
        <a:custGeom>
          <a:avLst/>
          <a:gdLst/>
          <a:ahLst/>
          <a:cxnLst/>
          <a:rect l="0" t="0" r="0" b="0"/>
          <a:pathLst>
            <a:path>
              <a:moveTo>
                <a:pt x="0" y="6069"/>
              </a:moveTo>
              <a:lnTo>
                <a:pt x="978327"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25669" y="7964163"/>
        <a:ext cx="48916" cy="48916"/>
      </dsp:txXfrm>
    </dsp:sp>
    <dsp:sp modelId="{B4E84F99-61EC-46DB-9438-C5E2D3C8E1BE}">
      <dsp:nvSpPr>
        <dsp:cNvPr id="0" name=""/>
        <dsp:cNvSpPr/>
      </dsp:nvSpPr>
      <dsp:spPr>
        <a:xfrm>
          <a:off x="8029471" y="8040998"/>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Servlets</a:t>
          </a:r>
          <a:r>
            <a:rPr lang="es-ES" sz="1200" kern="1200" dirty="0"/>
            <a:t> y JSP</a:t>
          </a:r>
        </a:p>
      </dsp:txBody>
      <dsp:txXfrm>
        <a:off x="8049925" y="8061452"/>
        <a:ext cx="1355812" cy="657452"/>
      </dsp:txXfrm>
    </dsp:sp>
    <dsp:sp modelId="{7F118F62-4511-49CB-B35B-F9D1E3A058F1}">
      <dsp:nvSpPr>
        <dsp:cNvPr id="0" name=""/>
        <dsp:cNvSpPr/>
      </dsp:nvSpPr>
      <dsp:spPr>
        <a:xfrm>
          <a:off x="9426192" y="8384109"/>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9691569" y="8376211"/>
        <a:ext cx="27934" cy="27934"/>
      </dsp:txXfrm>
    </dsp:sp>
    <dsp:sp modelId="{15E60167-F262-497E-A9DE-13D8F4905878}">
      <dsp:nvSpPr>
        <dsp:cNvPr id="0" name=""/>
        <dsp:cNvSpPr/>
      </dsp:nvSpPr>
      <dsp:spPr>
        <a:xfrm>
          <a:off x="9984880" y="8040998"/>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componentes web. Se ejecutan en un servidor web para responder a solicitudes HTTP desde clientes y pueden generar páginas HTML, que en general corresponde a la interfaz de usuario de una aplicación, o puede generar XML u otro formato de datos que será utilizado por otras componentes de la aplicación. </a:t>
          </a:r>
          <a:endParaRPr lang="es-ES" sz="500" kern="1200"/>
        </a:p>
      </dsp:txBody>
      <dsp:txXfrm>
        <a:off x="10005334" y="8061452"/>
        <a:ext cx="1355812" cy="657452"/>
      </dsp:txXfrm>
    </dsp:sp>
    <dsp:sp modelId="{E5081009-BF5B-4728-B208-D6E254218AC9}">
      <dsp:nvSpPr>
        <dsp:cNvPr id="0" name=""/>
        <dsp:cNvSpPr/>
      </dsp:nvSpPr>
      <dsp:spPr>
        <a:xfrm rot="4924756">
          <a:off x="3767593" y="7179437"/>
          <a:ext cx="4054250" cy="12139"/>
        </a:xfrm>
        <a:custGeom>
          <a:avLst/>
          <a:gdLst/>
          <a:ahLst/>
          <a:cxnLst/>
          <a:rect l="0" t="0" r="0" b="0"/>
          <a:pathLst>
            <a:path>
              <a:moveTo>
                <a:pt x="0" y="6069"/>
              </a:moveTo>
              <a:lnTo>
                <a:pt x="4054250" y="60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5693362" y="7084151"/>
        <a:ext cx="202712" cy="202712"/>
      </dsp:txXfrm>
    </dsp:sp>
    <dsp:sp modelId="{BC7FC05E-8383-4870-8703-4F6D5E666E04}">
      <dsp:nvSpPr>
        <dsp:cNvPr id="0" name=""/>
        <dsp:cNvSpPr/>
      </dsp:nvSpPr>
      <dsp:spPr>
        <a:xfrm>
          <a:off x="6074062" y="8844113"/>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a:t>Contenedores</a:t>
          </a:r>
          <a:endParaRPr lang="es-ES" sz="1200" kern="1200"/>
        </a:p>
      </dsp:txBody>
      <dsp:txXfrm>
        <a:off x="6094516" y="8864567"/>
        <a:ext cx="1355812" cy="657452"/>
      </dsp:txXfrm>
    </dsp:sp>
    <dsp:sp modelId="{A37E13E9-86FF-4921-834D-D993F650E7EA}">
      <dsp:nvSpPr>
        <dsp:cNvPr id="0" name=""/>
        <dsp:cNvSpPr/>
      </dsp:nvSpPr>
      <dsp:spPr>
        <a:xfrm>
          <a:off x="7470783" y="9187223"/>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36160" y="9179326"/>
        <a:ext cx="27934" cy="27934"/>
      </dsp:txXfrm>
    </dsp:sp>
    <dsp:sp modelId="{58770D6F-9CB1-46A4-8796-73859F2BD86D}">
      <dsp:nvSpPr>
        <dsp:cNvPr id="0" name=""/>
        <dsp:cNvSpPr/>
      </dsp:nvSpPr>
      <dsp:spPr>
        <a:xfrm>
          <a:off x="8029471" y="8844113"/>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ES" sz="700" kern="1200"/>
            <a:t>Este nuevo enfoque de diseño pone en manos de los desarrolladores no solo la funcionalidad que demandan las aplicaciones, sino también la seguridad, rapidez y flexibilidad.</a:t>
          </a:r>
          <a:endParaRPr lang="es-ES" sz="700" kern="1200"/>
        </a:p>
      </dsp:txBody>
      <dsp:txXfrm>
        <a:off x="8049925" y="8864567"/>
        <a:ext cx="1355812" cy="657452"/>
      </dsp:txXfrm>
    </dsp:sp>
    <dsp:sp modelId="{24ECFB7C-F922-46B3-B8C2-4226EFAEC12D}">
      <dsp:nvSpPr>
        <dsp:cNvPr id="0" name=""/>
        <dsp:cNvSpPr/>
      </dsp:nvSpPr>
      <dsp:spPr>
        <a:xfrm rot="5003192">
          <a:off x="3369235" y="7580995"/>
          <a:ext cx="4850965" cy="12139"/>
        </a:xfrm>
        <a:custGeom>
          <a:avLst/>
          <a:gdLst/>
          <a:ahLst/>
          <a:cxnLst/>
          <a:rect l="0" t="0" r="0" b="0"/>
          <a:pathLst>
            <a:path>
              <a:moveTo>
                <a:pt x="0" y="6069"/>
              </a:moveTo>
              <a:lnTo>
                <a:pt x="4850965" y="60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5673444" y="7465790"/>
        <a:ext cx="242548" cy="242548"/>
      </dsp:txXfrm>
    </dsp:sp>
    <dsp:sp modelId="{F7A3DBB0-4DE8-4992-BB3A-C24E27B6CA09}">
      <dsp:nvSpPr>
        <dsp:cNvPr id="0" name=""/>
        <dsp:cNvSpPr/>
      </dsp:nvSpPr>
      <dsp:spPr>
        <a:xfrm>
          <a:off x="6074062" y="9647227"/>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Servicios</a:t>
          </a:r>
        </a:p>
      </dsp:txBody>
      <dsp:txXfrm>
        <a:off x="6094516" y="9667681"/>
        <a:ext cx="1355812" cy="657452"/>
      </dsp:txXfrm>
    </dsp:sp>
    <dsp:sp modelId="{1683E612-A9C0-4F19-8875-9263193E23AD}">
      <dsp:nvSpPr>
        <dsp:cNvPr id="0" name=""/>
        <dsp:cNvSpPr/>
      </dsp:nvSpPr>
      <dsp:spPr>
        <a:xfrm>
          <a:off x="7470783" y="9990338"/>
          <a:ext cx="558688" cy="12139"/>
        </a:xfrm>
        <a:custGeom>
          <a:avLst/>
          <a:gdLst/>
          <a:ahLst/>
          <a:cxnLst/>
          <a:rect l="0" t="0" r="0" b="0"/>
          <a:pathLst>
            <a:path>
              <a:moveTo>
                <a:pt x="0" y="6069"/>
              </a:moveTo>
              <a:lnTo>
                <a:pt x="558688" y="6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7736160" y="9982440"/>
        <a:ext cx="27934" cy="27934"/>
      </dsp:txXfrm>
    </dsp:sp>
    <dsp:sp modelId="{F3C9959E-F2C9-49C7-B87A-79D516B34F71}">
      <dsp:nvSpPr>
        <dsp:cNvPr id="0" name=""/>
        <dsp:cNvSpPr/>
      </dsp:nvSpPr>
      <dsp:spPr>
        <a:xfrm>
          <a:off x="8029471" y="9647227"/>
          <a:ext cx="1396720" cy="69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dirty="0"/>
            <a:t>Aplicaciones que brindan servicios a otras aplicaciones (multiplataforma).</a:t>
          </a:r>
        </a:p>
      </dsp:txBody>
      <dsp:txXfrm>
        <a:off x="8049925" y="9667681"/>
        <a:ext cx="1355812" cy="657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7E6E4A21-453B-4C88-A149-B3EF1E9DBC8E}" type="datetimeFigureOut">
              <a:rPr lang="es-MX" smtClean="0"/>
              <a:t>08/02/2018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396737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7E6E4A21-453B-4C88-A149-B3EF1E9DBC8E}" type="datetimeFigureOut">
              <a:rPr lang="es-MX" smtClean="0"/>
              <a:t>08/02/2018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51192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7E6E4A21-453B-4C88-A149-B3EF1E9DBC8E}" type="datetimeFigureOut">
              <a:rPr lang="es-MX" smtClean="0"/>
              <a:t>08/02/2018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88571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7E6E4A21-453B-4C88-A149-B3EF1E9DBC8E}" type="datetimeFigureOut">
              <a:rPr lang="es-MX" smtClean="0"/>
              <a:t>08/02/2018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87805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7E6E4A21-453B-4C88-A149-B3EF1E9DBC8E}" type="datetimeFigureOut">
              <a:rPr lang="es-MX" smtClean="0"/>
              <a:t>08/02/2018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197126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7E6E4A21-453B-4C88-A149-B3EF1E9DBC8E}" type="datetimeFigureOut">
              <a:rPr lang="es-MX" smtClean="0"/>
              <a:t>08/02/2018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149546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7E6E4A21-453B-4C88-A149-B3EF1E9DBC8E}" type="datetimeFigureOut">
              <a:rPr lang="es-MX" smtClean="0"/>
              <a:t>08/02/2018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394593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7E6E4A21-453B-4C88-A149-B3EF1E9DBC8E}" type="datetimeFigureOut">
              <a:rPr lang="es-MX" smtClean="0"/>
              <a:t>08/02/2018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244964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E6E4A21-453B-4C88-A149-B3EF1E9DBC8E}" type="datetimeFigureOut">
              <a:rPr lang="es-MX" smtClean="0"/>
              <a:t>08/02/2018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421212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E6E4A21-453B-4C88-A149-B3EF1E9DBC8E}" type="datetimeFigureOut">
              <a:rPr lang="es-MX" smtClean="0"/>
              <a:t>08/02/2018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226857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E6E4A21-453B-4C88-A149-B3EF1E9DBC8E}" type="datetimeFigureOut">
              <a:rPr lang="es-MX" smtClean="0"/>
              <a:t>08/02/2018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810095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E4A21-453B-4C88-A149-B3EF1E9DBC8E}" type="datetimeFigureOut">
              <a:rPr lang="es-MX" smtClean="0"/>
              <a:t>08/02/2018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E1EA8-1E25-4FF3-97EA-365CFB35850C}" type="slidenum">
              <a:rPr lang="es-MX" smtClean="0"/>
              <a:t>‹Nº›</a:t>
            </a:fld>
            <a:endParaRPr lang="es-MX"/>
          </a:p>
        </p:txBody>
      </p:sp>
    </p:spTree>
    <p:extLst>
      <p:ext uri="{BB962C8B-B14F-4D97-AF65-F5344CB8AC3E}">
        <p14:creationId xmlns:p14="http://schemas.microsoft.com/office/powerpoint/2010/main" val="16002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13" Type="http://schemas.openxmlformats.org/officeDocument/2006/relationships/image" Target="../media/image7.emf"/><Relationship Id="rId18"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diagramData" Target="../diagrams/data1.xml"/><Relationship Id="rId16" Type="http://schemas.openxmlformats.org/officeDocument/2006/relationships/image" Target="../media/image10.png"/><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047106844"/>
              </p:ext>
            </p:extLst>
          </p:nvPr>
        </p:nvGraphicFramePr>
        <p:xfrm>
          <a:off x="-2359098" y="-1372808"/>
          <a:ext cx="17455664" cy="10355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stretch>
            <a:fillRect/>
          </a:stretch>
        </p:blipFill>
        <p:spPr>
          <a:xfrm>
            <a:off x="5175388" y="-1372808"/>
            <a:ext cx="466730" cy="334637"/>
          </a:xfrm>
          <a:prstGeom prst="rect">
            <a:avLst/>
          </a:prstGeom>
        </p:spPr>
      </p:pic>
      <p:pic>
        <p:nvPicPr>
          <p:cNvPr id="8" name="Imagen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16003" y="-1306508"/>
            <a:ext cx="622230" cy="536673"/>
          </a:xfrm>
          <a:prstGeom prst="rect">
            <a:avLst/>
          </a:prstGeom>
        </p:spPr>
      </p:pic>
      <p:pic>
        <p:nvPicPr>
          <p:cNvPr id="9" name="Imagen 8"/>
          <p:cNvPicPr>
            <a:picLocks noChangeAspect="1"/>
          </p:cNvPicPr>
          <p:nvPr/>
        </p:nvPicPr>
        <p:blipFill>
          <a:blip r:embed="rId9"/>
          <a:stretch>
            <a:fillRect/>
          </a:stretch>
        </p:blipFill>
        <p:spPr>
          <a:xfrm>
            <a:off x="5144573" y="-640045"/>
            <a:ext cx="538998" cy="361955"/>
          </a:xfrm>
          <a:prstGeom prst="rect">
            <a:avLst/>
          </a:prstGeom>
        </p:spPr>
      </p:pic>
      <p:pic>
        <p:nvPicPr>
          <p:cNvPr id="10" name="Imagen 9"/>
          <p:cNvPicPr>
            <a:picLocks noChangeAspect="1"/>
          </p:cNvPicPr>
          <p:nvPr/>
        </p:nvPicPr>
        <p:blipFill>
          <a:blip r:embed="rId10"/>
          <a:stretch>
            <a:fillRect/>
          </a:stretch>
        </p:blipFill>
        <p:spPr>
          <a:xfrm>
            <a:off x="5144573" y="120036"/>
            <a:ext cx="434558" cy="434558"/>
          </a:xfrm>
          <a:prstGeom prst="rect">
            <a:avLst/>
          </a:prstGeom>
        </p:spPr>
      </p:pic>
      <p:pic>
        <p:nvPicPr>
          <p:cNvPr id="11" name="Imagen 10"/>
          <p:cNvPicPr>
            <a:picLocks noChangeAspect="1"/>
          </p:cNvPicPr>
          <p:nvPr/>
        </p:nvPicPr>
        <p:blipFill>
          <a:blip r:embed="rId11"/>
          <a:stretch>
            <a:fillRect/>
          </a:stretch>
        </p:blipFill>
        <p:spPr>
          <a:xfrm>
            <a:off x="7142450" y="90173"/>
            <a:ext cx="882650" cy="494284"/>
          </a:xfrm>
          <a:prstGeom prst="rect">
            <a:avLst/>
          </a:prstGeom>
        </p:spPr>
      </p:pic>
      <p:pic>
        <p:nvPicPr>
          <p:cNvPr id="12" name="Imagen 11"/>
          <p:cNvPicPr>
            <a:picLocks noChangeAspect="1"/>
          </p:cNvPicPr>
          <p:nvPr/>
        </p:nvPicPr>
        <p:blipFill>
          <a:blip r:embed="rId12"/>
          <a:stretch>
            <a:fillRect/>
          </a:stretch>
        </p:blipFill>
        <p:spPr>
          <a:xfrm>
            <a:off x="7142450" y="623149"/>
            <a:ext cx="928006" cy="375151"/>
          </a:xfrm>
          <a:prstGeom prst="rect">
            <a:avLst/>
          </a:prstGeom>
        </p:spPr>
      </p:pic>
      <p:pic>
        <p:nvPicPr>
          <p:cNvPr id="13" name="Imagen 12"/>
          <p:cNvPicPr>
            <a:picLocks noChangeAspect="1"/>
          </p:cNvPicPr>
          <p:nvPr/>
        </p:nvPicPr>
        <p:blipFill>
          <a:blip r:embed="rId13"/>
          <a:stretch>
            <a:fillRect/>
          </a:stretch>
        </p:blipFill>
        <p:spPr>
          <a:xfrm>
            <a:off x="7615324" y="1069429"/>
            <a:ext cx="1496345" cy="718654"/>
          </a:xfrm>
          <a:prstGeom prst="rect">
            <a:avLst/>
          </a:prstGeom>
        </p:spPr>
      </p:pic>
      <p:pic>
        <p:nvPicPr>
          <p:cNvPr id="14" name="Imagen 13"/>
          <p:cNvPicPr>
            <a:picLocks noChangeAspect="1"/>
          </p:cNvPicPr>
          <p:nvPr/>
        </p:nvPicPr>
        <p:blipFill>
          <a:blip r:embed="rId14"/>
          <a:stretch>
            <a:fillRect/>
          </a:stretch>
        </p:blipFill>
        <p:spPr>
          <a:xfrm>
            <a:off x="9022233" y="3332881"/>
            <a:ext cx="545306" cy="428228"/>
          </a:xfrm>
          <a:prstGeom prst="rect">
            <a:avLst/>
          </a:prstGeom>
        </p:spPr>
      </p:pic>
      <p:pic>
        <p:nvPicPr>
          <p:cNvPr id="15" name="Imagen 14"/>
          <p:cNvPicPr>
            <a:picLocks noChangeAspect="1"/>
          </p:cNvPicPr>
          <p:nvPr/>
        </p:nvPicPr>
        <p:blipFill>
          <a:blip r:embed="rId15"/>
          <a:stretch>
            <a:fillRect/>
          </a:stretch>
        </p:blipFill>
        <p:spPr>
          <a:xfrm>
            <a:off x="8989559" y="4374754"/>
            <a:ext cx="1076326" cy="589670"/>
          </a:xfrm>
          <a:prstGeom prst="rect">
            <a:avLst/>
          </a:prstGeom>
        </p:spPr>
      </p:pic>
      <p:pic>
        <p:nvPicPr>
          <p:cNvPr id="16" name="Imagen 15"/>
          <p:cNvPicPr>
            <a:picLocks noChangeAspect="1"/>
          </p:cNvPicPr>
          <p:nvPr/>
        </p:nvPicPr>
        <p:blipFill>
          <a:blip r:embed="rId16"/>
          <a:stretch>
            <a:fillRect/>
          </a:stretch>
        </p:blipFill>
        <p:spPr>
          <a:xfrm>
            <a:off x="9035647" y="5910458"/>
            <a:ext cx="742624" cy="708714"/>
          </a:xfrm>
          <a:prstGeom prst="rect">
            <a:avLst/>
          </a:prstGeom>
        </p:spPr>
      </p:pic>
      <p:pic>
        <p:nvPicPr>
          <p:cNvPr id="17" name="Imagen 16"/>
          <p:cNvPicPr>
            <a:picLocks noChangeAspect="1"/>
          </p:cNvPicPr>
          <p:nvPr/>
        </p:nvPicPr>
        <p:blipFill>
          <a:blip r:embed="rId17"/>
          <a:stretch>
            <a:fillRect/>
          </a:stretch>
        </p:blipFill>
        <p:spPr>
          <a:xfrm>
            <a:off x="9111669" y="6627274"/>
            <a:ext cx="378146" cy="692511"/>
          </a:xfrm>
          <a:prstGeom prst="rect">
            <a:avLst/>
          </a:prstGeom>
        </p:spPr>
      </p:pic>
      <p:pic>
        <p:nvPicPr>
          <p:cNvPr id="18" name="Imagen 17"/>
          <p:cNvPicPr>
            <a:picLocks noChangeAspect="1"/>
          </p:cNvPicPr>
          <p:nvPr/>
        </p:nvPicPr>
        <p:blipFill>
          <a:blip r:embed="rId18"/>
          <a:stretch>
            <a:fillRect/>
          </a:stretch>
        </p:blipFill>
        <p:spPr>
          <a:xfrm>
            <a:off x="7233766" y="7564311"/>
            <a:ext cx="1582667" cy="1232219"/>
          </a:xfrm>
          <a:prstGeom prst="rect">
            <a:avLst/>
          </a:prstGeom>
        </p:spPr>
      </p:pic>
    </p:spTree>
    <p:extLst>
      <p:ext uri="{BB962C8B-B14F-4D97-AF65-F5344CB8AC3E}">
        <p14:creationId xmlns:p14="http://schemas.microsoft.com/office/powerpoint/2010/main" val="2286454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557</Words>
  <Application>Microsoft Office PowerPoint</Application>
  <PresentationFormat>Panorámica</PresentationFormat>
  <Paragraphs>34</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Angelo Loza</dc:creator>
  <cp:lastModifiedBy>Angelo Loza</cp:lastModifiedBy>
  <cp:revision>5</cp:revision>
  <dcterms:created xsi:type="dcterms:W3CDTF">2018-02-08T15:17:19Z</dcterms:created>
  <dcterms:modified xsi:type="dcterms:W3CDTF">2018-02-08T16:15:15Z</dcterms:modified>
</cp:coreProperties>
</file>