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74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2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42F63C96-DC5F-40A1-8AE8-66CC033C807D}">
      <dgm:prSet phldrT="[Texto]" custT="1"/>
      <dgm:spPr/>
      <dgm:t>
        <a:bodyPr/>
        <a:lstStyle/>
        <a:p>
          <a:r>
            <a:rPr lang="es-ES" sz="1000" dirty="0"/>
            <a:t>Panorama de las aplicaciones con interfaz web, características y retos</a:t>
          </a:r>
        </a:p>
      </dgm:t>
    </dgm:pt>
    <dgm:pt modelId="{DB09AC9D-3180-4402-9D54-7A41151D8F03}" type="parTrans" cxnId="{F07A0808-6D8B-494D-8FFA-4F5A5867AE41}">
      <dgm:prSet/>
      <dgm:spPr/>
      <dgm:t>
        <a:bodyPr/>
        <a:lstStyle/>
        <a:p>
          <a:endParaRPr lang="es-ES"/>
        </a:p>
      </dgm:t>
    </dgm:pt>
    <dgm:pt modelId="{E60B3207-1BEB-43FC-A73B-140293DA52C5}" type="sibTrans" cxnId="{F07A0808-6D8B-494D-8FFA-4F5A5867AE41}">
      <dgm:prSet/>
      <dgm:spPr/>
      <dgm:t>
        <a:bodyPr/>
        <a:lstStyle/>
        <a:p>
          <a:endParaRPr lang="es-ES"/>
        </a:p>
      </dgm:t>
    </dgm:pt>
    <dgm:pt modelId="{E8D8BF4C-43BE-4FA2-82E0-F9A597BF7E47}">
      <dgm:prSet custT="1"/>
      <dgm:spPr/>
      <dgm:t>
        <a:bodyPr/>
        <a:lstStyle/>
        <a:p>
          <a:r>
            <a:rPr lang="es-ES" sz="600" dirty="0"/>
            <a:t>Las Aplicaciones Empresariales son aquellas que se desarrollan para empresas grandes y son sistemas altamente complejos, en donde es necesario incluir características</a:t>
          </a:r>
        </a:p>
      </dgm:t>
    </dgm:pt>
    <dgm:pt modelId="{4C637D68-5E35-4A1F-859E-04B90ACE4D1B}" type="parTrans" cxnId="{9093D728-71E7-4C75-A333-9B05DB372EDE}">
      <dgm:prSet/>
      <dgm:spPr/>
      <dgm:t>
        <a:bodyPr/>
        <a:lstStyle/>
        <a:p>
          <a:endParaRPr lang="es-ES"/>
        </a:p>
      </dgm:t>
    </dgm:pt>
    <dgm:pt modelId="{E7397EC0-7CD6-46D9-9D20-CE752D20686C}" type="sibTrans" cxnId="{9093D728-71E7-4C75-A333-9B05DB372EDE}">
      <dgm:prSet/>
      <dgm:spPr/>
      <dgm:t>
        <a:bodyPr/>
        <a:lstStyle/>
        <a:p>
          <a:endParaRPr lang="es-ES"/>
        </a:p>
      </dgm:t>
    </dgm:pt>
    <dgm:pt modelId="{573AF0FF-FE50-4C75-89A9-F283C8540CB9}">
      <dgm:prSet custT="1"/>
      <dgm:spPr/>
      <dgm:t>
        <a:bodyPr/>
        <a:lstStyle/>
        <a:p>
          <a:r>
            <a:rPr lang="es-ES" sz="1050" dirty="0"/>
            <a:t>Escalabilidad</a:t>
          </a:r>
        </a:p>
      </dgm:t>
    </dgm:pt>
    <dgm:pt modelId="{12E28194-B37C-4400-AAE1-07101EDA81E9}" type="parTrans" cxnId="{FB27B9C8-A372-46D6-906D-2A34D40846B5}">
      <dgm:prSet/>
      <dgm:spPr/>
      <dgm:t>
        <a:bodyPr/>
        <a:lstStyle/>
        <a:p>
          <a:endParaRPr lang="es-ES"/>
        </a:p>
      </dgm:t>
    </dgm:pt>
    <dgm:pt modelId="{32E2C610-7D5D-4716-84B9-C2A2D7F9A3EC}" type="sibTrans" cxnId="{FB27B9C8-A372-46D6-906D-2A34D40846B5}">
      <dgm:prSet/>
      <dgm:spPr/>
      <dgm:t>
        <a:bodyPr/>
        <a:lstStyle/>
        <a:p>
          <a:endParaRPr lang="es-ES"/>
        </a:p>
      </dgm:t>
    </dgm:pt>
    <dgm:pt modelId="{825BB076-C90C-42EC-AFD0-354CAC2D54FC}">
      <dgm:prSet custT="1"/>
      <dgm:spPr/>
      <dgm:t>
        <a:bodyPr/>
        <a:lstStyle/>
        <a:p>
          <a:r>
            <a:rPr lang="es-ES" sz="1050" dirty="0"/>
            <a:t>Mantenibilidad</a:t>
          </a:r>
        </a:p>
      </dgm:t>
    </dgm:pt>
    <dgm:pt modelId="{C97070C8-811A-41A0-82EB-BD8C5EF43B58}" type="parTrans" cxnId="{95315C5F-D61E-4B14-87BC-E137C7977205}">
      <dgm:prSet/>
      <dgm:spPr/>
      <dgm:t>
        <a:bodyPr/>
        <a:lstStyle/>
        <a:p>
          <a:endParaRPr lang="es-ES"/>
        </a:p>
      </dgm:t>
    </dgm:pt>
    <dgm:pt modelId="{3530B6D5-E290-449C-9E15-B6E513E42202}" type="sibTrans" cxnId="{95315C5F-D61E-4B14-87BC-E137C7977205}">
      <dgm:prSet/>
      <dgm:spPr/>
      <dgm:t>
        <a:bodyPr/>
        <a:lstStyle/>
        <a:p>
          <a:endParaRPr lang="es-ES"/>
        </a:p>
      </dgm:t>
    </dgm:pt>
    <dgm:pt modelId="{AFA68D14-47DC-4B33-839B-E84F807BB6E5}">
      <dgm:prSet custT="1"/>
      <dgm:spPr/>
      <dgm:t>
        <a:bodyPr/>
        <a:lstStyle/>
        <a:p>
          <a:r>
            <a:rPr lang="es-ES" sz="1200" dirty="0"/>
            <a:t>Seguridad</a:t>
          </a:r>
        </a:p>
      </dgm:t>
    </dgm:pt>
    <dgm:pt modelId="{16C109B4-8ACC-4B39-9F82-E55E3D221F53}" type="parTrans" cxnId="{94412B39-9E42-449F-96F8-DC7B83BF0ACC}">
      <dgm:prSet/>
      <dgm:spPr/>
      <dgm:t>
        <a:bodyPr/>
        <a:lstStyle/>
        <a:p>
          <a:endParaRPr lang="es-ES"/>
        </a:p>
      </dgm:t>
    </dgm:pt>
    <dgm:pt modelId="{11946D62-9122-436A-BAB3-5E26214E1B48}" type="sibTrans" cxnId="{94412B39-9E42-449F-96F8-DC7B83BF0ACC}">
      <dgm:prSet/>
      <dgm:spPr/>
      <dgm:t>
        <a:bodyPr/>
        <a:lstStyle/>
        <a:p>
          <a:endParaRPr lang="es-ES"/>
        </a:p>
      </dgm:t>
    </dgm:pt>
    <dgm:pt modelId="{0EC4761B-944C-4838-86DC-8D7DCDCEF008}">
      <dgm:prSet custT="1"/>
      <dgm:spPr/>
      <dgm:t>
        <a:bodyPr/>
        <a:lstStyle/>
        <a:p>
          <a:r>
            <a:rPr lang="es-ES" sz="1200" dirty="0" err="1"/>
            <a:t>Transaccionalidad</a:t>
          </a:r>
          <a:endParaRPr lang="es-ES" sz="1200" dirty="0"/>
        </a:p>
      </dgm:t>
    </dgm:pt>
    <dgm:pt modelId="{0677E623-E721-4056-807D-4F4BD5B21E8A}" type="parTrans" cxnId="{6DFA5042-44DC-4054-89C8-86D12F878AA7}">
      <dgm:prSet/>
      <dgm:spPr/>
      <dgm:t>
        <a:bodyPr/>
        <a:lstStyle/>
        <a:p>
          <a:endParaRPr lang="es-ES"/>
        </a:p>
      </dgm:t>
    </dgm:pt>
    <dgm:pt modelId="{F8A2E037-069C-47CB-BC1A-9A78818EC231}" type="sibTrans" cxnId="{6DFA5042-44DC-4054-89C8-86D12F878AA7}">
      <dgm:prSet/>
      <dgm:spPr/>
      <dgm:t>
        <a:bodyPr/>
        <a:lstStyle/>
        <a:p>
          <a:endParaRPr lang="es-ES"/>
        </a:p>
      </dgm:t>
    </dgm:pt>
    <dgm:pt modelId="{E17ABA97-ABB7-4BE6-9883-AFD6D64C1A32}">
      <dgm:prSet custT="1"/>
      <dgm:spPr/>
      <dgm:t>
        <a:bodyPr/>
        <a:lstStyle/>
        <a:p>
          <a:r>
            <a:rPr lang="es-ES" sz="1200" dirty="0"/>
            <a:t>Concurrencia</a:t>
          </a:r>
        </a:p>
      </dgm:t>
    </dgm:pt>
    <dgm:pt modelId="{4F436D74-F597-4198-B450-8582C0BD0FE6}" type="parTrans" cxnId="{CCDEBDA1-E489-454C-9695-F891F296346E}">
      <dgm:prSet/>
      <dgm:spPr/>
      <dgm:t>
        <a:bodyPr/>
        <a:lstStyle/>
        <a:p>
          <a:endParaRPr lang="es-ES"/>
        </a:p>
      </dgm:t>
    </dgm:pt>
    <dgm:pt modelId="{08C8D3C3-16A2-4CEF-8E7E-C8189B6B3257}" type="sibTrans" cxnId="{CCDEBDA1-E489-454C-9695-F891F296346E}">
      <dgm:prSet/>
      <dgm:spPr/>
      <dgm:t>
        <a:bodyPr/>
        <a:lstStyle/>
        <a:p>
          <a:endParaRPr lang="es-ES"/>
        </a:p>
      </dgm:t>
    </dgm:pt>
    <dgm:pt modelId="{73033FFB-C74D-45F9-BAA0-E391B619A373}">
      <dgm:prSet custT="1"/>
      <dgm:spPr/>
      <dgm:t>
        <a:bodyPr/>
        <a:lstStyle/>
        <a:p>
          <a:r>
            <a:rPr lang="es-ES" sz="1200" dirty="0"/>
            <a:t>Interoperabilidad</a:t>
          </a:r>
        </a:p>
      </dgm:t>
    </dgm:pt>
    <dgm:pt modelId="{28B3E72C-FA9F-4C3F-9E5C-41C01167358C}" type="parTrans" cxnId="{B69D6BDD-EC93-4BBB-9119-52635E4E7F41}">
      <dgm:prSet/>
      <dgm:spPr/>
      <dgm:t>
        <a:bodyPr/>
        <a:lstStyle/>
        <a:p>
          <a:endParaRPr lang="es-ES"/>
        </a:p>
      </dgm:t>
    </dgm:pt>
    <dgm:pt modelId="{309F0156-E864-4F30-A44D-FD5E37630F9D}" type="sibTrans" cxnId="{B69D6BDD-EC93-4BBB-9119-52635E4E7F41}">
      <dgm:prSet/>
      <dgm:spPr/>
      <dgm:t>
        <a:bodyPr/>
        <a:lstStyle/>
        <a:p>
          <a:endParaRPr lang="es-ES"/>
        </a:p>
      </dgm:t>
    </dgm:pt>
    <dgm:pt modelId="{2C7163FE-FF2B-43BE-B488-E9CDFFE8953C}">
      <dgm:prSet custT="1"/>
      <dgm:spPr/>
      <dgm:t>
        <a:bodyPr/>
        <a:lstStyle/>
        <a:p>
          <a:r>
            <a:rPr lang="es-ES" sz="1200" dirty="0"/>
            <a:t>Disponibilidad</a:t>
          </a:r>
        </a:p>
      </dgm:t>
    </dgm:pt>
    <dgm:pt modelId="{4E879E3C-86D5-41A2-8057-527E2F8A3D41}" type="parTrans" cxnId="{AED2F212-5D54-48B1-9BB7-1B47D61DD696}">
      <dgm:prSet/>
      <dgm:spPr/>
      <dgm:t>
        <a:bodyPr/>
        <a:lstStyle/>
        <a:p>
          <a:endParaRPr lang="es-ES"/>
        </a:p>
      </dgm:t>
    </dgm:pt>
    <dgm:pt modelId="{C8096939-77FC-4517-9C75-43AA78EE0548}" type="sibTrans" cxnId="{AED2F212-5D54-48B1-9BB7-1B47D61DD696}">
      <dgm:prSet/>
      <dgm:spPr/>
      <dgm:t>
        <a:bodyPr/>
        <a:lstStyle/>
        <a:p>
          <a:endParaRPr lang="es-ES"/>
        </a:p>
      </dgm:t>
    </dgm:pt>
    <dgm:pt modelId="{8F054305-4ACC-4F7E-8C2D-4CA91D95627D}">
      <dgm:prSet custT="1"/>
      <dgm:spPr/>
      <dgm:t>
        <a:bodyPr/>
        <a:lstStyle/>
        <a:p>
          <a:r>
            <a:rPr lang="es-ES" sz="1200" dirty="0"/>
            <a:t>Modelo de 3 Capas</a:t>
          </a:r>
        </a:p>
      </dgm:t>
    </dgm:pt>
    <dgm:pt modelId="{2B61625D-6249-4D68-9DC8-46868992FABB}" type="parTrans" cxnId="{0A0FC476-E9C9-4DE1-9DD9-E12BB844F3FA}">
      <dgm:prSet/>
      <dgm:spPr/>
      <dgm:t>
        <a:bodyPr/>
        <a:lstStyle/>
        <a:p>
          <a:endParaRPr lang="es-ES"/>
        </a:p>
      </dgm:t>
    </dgm:pt>
    <dgm:pt modelId="{9F3DBBFF-3DCE-4169-A699-8079368E69CC}" type="sibTrans" cxnId="{0A0FC476-E9C9-4DE1-9DD9-E12BB844F3FA}">
      <dgm:prSet/>
      <dgm:spPr/>
      <dgm:t>
        <a:bodyPr/>
        <a:lstStyle/>
        <a:p>
          <a:endParaRPr lang="es-ES"/>
        </a:p>
      </dgm:t>
    </dgm:pt>
    <dgm:pt modelId="{3B6C576D-D543-47FE-80D4-CA11CEF102F2}">
      <dgm:prSet custT="1"/>
      <dgm:spPr/>
      <dgm:t>
        <a:bodyPr/>
        <a:lstStyle/>
        <a:p>
          <a:r>
            <a:rPr lang="es-ES" sz="1200" dirty="0"/>
            <a:t>Presentación</a:t>
          </a:r>
        </a:p>
      </dgm:t>
    </dgm:pt>
    <dgm:pt modelId="{C201C29A-9C24-4636-82C8-0647AEC0C3C3}" type="parTrans" cxnId="{181CB5DE-BA7B-4D3C-AC92-6F322A34D3F4}">
      <dgm:prSet/>
      <dgm:spPr/>
      <dgm:t>
        <a:bodyPr/>
        <a:lstStyle/>
        <a:p>
          <a:endParaRPr lang="es-ES"/>
        </a:p>
      </dgm:t>
    </dgm:pt>
    <dgm:pt modelId="{36C1C637-3F00-4A6D-8821-1B97AA0A24BF}" type="sibTrans" cxnId="{181CB5DE-BA7B-4D3C-AC92-6F322A34D3F4}">
      <dgm:prSet/>
      <dgm:spPr/>
      <dgm:t>
        <a:bodyPr/>
        <a:lstStyle/>
        <a:p>
          <a:endParaRPr lang="es-ES"/>
        </a:p>
      </dgm:t>
    </dgm:pt>
    <dgm:pt modelId="{23D8C578-EE79-4980-BD8D-A7C898767A52}">
      <dgm:prSet custT="1"/>
      <dgm:spPr/>
      <dgm:t>
        <a:bodyPr/>
        <a:lstStyle/>
        <a:p>
          <a:r>
            <a:rPr lang="es-ES" sz="1200" dirty="0"/>
            <a:t>Lógica de negocios</a:t>
          </a:r>
        </a:p>
      </dgm:t>
    </dgm:pt>
    <dgm:pt modelId="{9CF0CC95-1582-4AC5-9821-5FADA127B4A5}" type="parTrans" cxnId="{13268F29-C9EF-4D3D-821A-7B6EB9BAFEFA}">
      <dgm:prSet/>
      <dgm:spPr/>
      <dgm:t>
        <a:bodyPr/>
        <a:lstStyle/>
        <a:p>
          <a:endParaRPr lang="es-ES"/>
        </a:p>
      </dgm:t>
    </dgm:pt>
    <dgm:pt modelId="{90F14395-6817-4932-B681-BB088A2D8CA2}" type="sibTrans" cxnId="{13268F29-C9EF-4D3D-821A-7B6EB9BAFEFA}">
      <dgm:prSet/>
      <dgm:spPr/>
      <dgm:t>
        <a:bodyPr/>
        <a:lstStyle/>
        <a:p>
          <a:endParaRPr lang="es-ES"/>
        </a:p>
      </dgm:t>
    </dgm:pt>
    <dgm:pt modelId="{AC9275AE-E7FC-45C8-A08B-4E2AF52BCDEC}">
      <dgm:prSet custT="1"/>
      <dgm:spPr/>
      <dgm:t>
        <a:bodyPr/>
        <a:lstStyle/>
        <a:p>
          <a:r>
            <a:rPr lang="es-ES" sz="1200" dirty="0"/>
            <a:t>Modelo de datos</a:t>
          </a:r>
        </a:p>
      </dgm:t>
    </dgm:pt>
    <dgm:pt modelId="{495B7963-BB6E-4AB2-BB05-1F6B1CBD5D68}" type="parTrans" cxnId="{6A508C2A-6170-4443-A870-9C0B3A2618E4}">
      <dgm:prSet/>
      <dgm:spPr/>
      <dgm:t>
        <a:bodyPr/>
        <a:lstStyle/>
        <a:p>
          <a:endParaRPr lang="es-ES"/>
        </a:p>
      </dgm:t>
    </dgm:pt>
    <dgm:pt modelId="{2C016A00-1CD4-4C1F-9CCC-BEC0C5C4B1F5}" type="sibTrans" cxnId="{6A508C2A-6170-4443-A870-9C0B3A2618E4}">
      <dgm:prSet/>
      <dgm:spPr/>
      <dgm:t>
        <a:bodyPr/>
        <a:lstStyle/>
        <a:p>
          <a:endParaRPr lang="es-ES"/>
        </a:p>
      </dgm:t>
    </dgm:pt>
    <dgm:pt modelId="{637B4319-6ECE-4FA1-89BE-31259DDC65DA}">
      <dgm:prSet/>
      <dgm:spPr/>
      <dgm:t>
        <a:bodyPr/>
        <a:lstStyle/>
        <a:p>
          <a:r>
            <a:rPr lang="es-ES" dirty="0"/>
            <a:t>Tendencia de un sistema a crecer </a:t>
          </a:r>
        </a:p>
      </dgm:t>
    </dgm:pt>
    <dgm:pt modelId="{C51B5743-EC57-429F-AB32-C7FB0EEC837A}" type="parTrans" cxnId="{7EA6C689-0273-4D6B-84CC-B25BC159A3C7}">
      <dgm:prSet/>
      <dgm:spPr/>
      <dgm:t>
        <a:bodyPr/>
        <a:lstStyle/>
        <a:p>
          <a:endParaRPr lang="es-ES"/>
        </a:p>
      </dgm:t>
    </dgm:pt>
    <dgm:pt modelId="{D73EA44E-EE8E-4EA5-B11B-ED2F26AB0718}" type="sibTrans" cxnId="{7EA6C689-0273-4D6B-84CC-B25BC159A3C7}">
      <dgm:prSet/>
      <dgm:spPr/>
      <dgm:t>
        <a:bodyPr/>
        <a:lstStyle/>
        <a:p>
          <a:endParaRPr lang="es-ES"/>
        </a:p>
      </dgm:t>
    </dgm:pt>
    <dgm:pt modelId="{F34DBFDC-6C1C-4833-969A-9DE9992D167D}">
      <dgm:prSet/>
      <dgm:spPr/>
      <dgm:t>
        <a:bodyPr/>
        <a:lstStyle/>
        <a:p>
          <a:r>
            <a:rPr lang="es-ES" dirty="0"/>
            <a:t>"la capacidad de un elemento, bajo determinadas condiciones de uso, para conservar, o ser restaurado a, un estado en el que pueda realizar la función requerida, cuando el mantenimiento se realiza bajo determinadas condiciones y usando procedimientos y recursos establecidos</a:t>
          </a:r>
        </a:p>
      </dgm:t>
    </dgm:pt>
    <dgm:pt modelId="{EF356098-DD7A-4620-8A84-C29CF516DF19}" type="parTrans" cxnId="{66EA9F99-6BCD-4AF0-B130-0F8240BE7BAB}">
      <dgm:prSet/>
      <dgm:spPr/>
      <dgm:t>
        <a:bodyPr/>
        <a:lstStyle/>
        <a:p>
          <a:endParaRPr lang="es-ES"/>
        </a:p>
      </dgm:t>
    </dgm:pt>
    <dgm:pt modelId="{C028F006-30ED-4CB8-ABBD-56C79BC2E01D}" type="sibTrans" cxnId="{66EA9F99-6BCD-4AF0-B130-0F8240BE7BAB}">
      <dgm:prSet/>
      <dgm:spPr/>
      <dgm:t>
        <a:bodyPr/>
        <a:lstStyle/>
        <a:p>
          <a:endParaRPr lang="es-ES"/>
        </a:p>
      </dgm:t>
    </dgm:pt>
    <dgm:pt modelId="{3FD7AAC9-E555-48E6-B3A0-9243A6CEDCE6}">
      <dgm:prSet/>
      <dgm:spPr/>
      <dgm:t>
        <a:bodyPr/>
        <a:lstStyle/>
        <a:p>
          <a:r>
            <a:rPr lang="es-ES"/>
            <a:t>ausencia de riesgo o a la confianza en algo o en alguien. </a:t>
          </a:r>
          <a:endParaRPr lang="es-ES"/>
        </a:p>
      </dgm:t>
    </dgm:pt>
    <dgm:pt modelId="{A07F075D-71F3-4417-BFA6-7B8CBC1A2087}" type="parTrans" cxnId="{DBC4149C-6202-4C04-8546-5C468B001757}">
      <dgm:prSet/>
      <dgm:spPr/>
      <dgm:t>
        <a:bodyPr/>
        <a:lstStyle/>
        <a:p>
          <a:endParaRPr lang="es-ES"/>
        </a:p>
      </dgm:t>
    </dgm:pt>
    <dgm:pt modelId="{EA12EFBF-240F-450D-9831-845E18371576}" type="sibTrans" cxnId="{DBC4149C-6202-4C04-8546-5C468B001757}">
      <dgm:prSet/>
      <dgm:spPr/>
      <dgm:t>
        <a:bodyPr/>
        <a:lstStyle/>
        <a:p>
          <a:endParaRPr lang="es-ES"/>
        </a:p>
      </dgm:t>
    </dgm:pt>
    <dgm:pt modelId="{AB762297-66D5-4996-B476-B1BB10BBFA85}">
      <dgm:prSet/>
      <dgm:spPr/>
      <dgm:t>
        <a:bodyPr/>
        <a:lstStyle/>
        <a:p>
          <a:r>
            <a:rPr lang="es-ES"/>
            <a:t>Todos los cambios que forman parte de una transacción se ejecutan completamente o no se ejecutan nunca</a:t>
          </a:r>
          <a:endParaRPr lang="es-ES"/>
        </a:p>
      </dgm:t>
    </dgm:pt>
    <dgm:pt modelId="{8F02C4C4-B763-4A59-92EE-B8111C4747CF}" type="parTrans" cxnId="{8E7D14BA-6D86-4B05-ABE6-3243D357AD69}">
      <dgm:prSet/>
      <dgm:spPr/>
      <dgm:t>
        <a:bodyPr/>
        <a:lstStyle/>
        <a:p>
          <a:endParaRPr lang="es-ES"/>
        </a:p>
      </dgm:t>
    </dgm:pt>
    <dgm:pt modelId="{DC50E16A-0031-4D60-9069-70675C659C79}" type="sibTrans" cxnId="{8E7D14BA-6D86-4B05-ABE6-3243D357AD69}">
      <dgm:prSet/>
      <dgm:spPr/>
      <dgm:t>
        <a:bodyPr/>
        <a:lstStyle/>
        <a:p>
          <a:endParaRPr lang="es-ES"/>
        </a:p>
      </dgm:t>
    </dgm:pt>
    <dgm:pt modelId="{C3D5F666-816C-4EDC-9CD8-B9526EC2B641}">
      <dgm:prSet/>
      <dgm:spPr/>
      <dgm:t>
        <a:bodyPr/>
        <a:lstStyle/>
        <a:p>
          <a:r>
            <a:rPr lang="es-ES"/>
            <a:t>Acción de concurrir distintas personas, sucesos o cosas en un mismo lugar o tiempo</a:t>
          </a:r>
          <a:endParaRPr lang="es-ES"/>
        </a:p>
      </dgm:t>
    </dgm:pt>
    <dgm:pt modelId="{EEC95ABB-D3A2-4BC9-963F-90707EA21C6C}" type="parTrans" cxnId="{78182339-1C8B-4F80-B5A6-04019BBDDE74}">
      <dgm:prSet/>
      <dgm:spPr/>
      <dgm:t>
        <a:bodyPr/>
        <a:lstStyle/>
        <a:p>
          <a:endParaRPr lang="es-ES"/>
        </a:p>
      </dgm:t>
    </dgm:pt>
    <dgm:pt modelId="{101A7B5E-4DF5-4EC5-AE4E-893086B7969E}" type="sibTrans" cxnId="{78182339-1C8B-4F80-B5A6-04019BBDDE74}">
      <dgm:prSet/>
      <dgm:spPr/>
      <dgm:t>
        <a:bodyPr/>
        <a:lstStyle/>
        <a:p>
          <a:endParaRPr lang="es-ES"/>
        </a:p>
      </dgm:t>
    </dgm:pt>
    <dgm:pt modelId="{A45C8D64-844A-4384-99B1-93F9C47DC00C}">
      <dgm:prSet/>
      <dgm:spPr/>
      <dgm:t>
        <a:bodyPr/>
        <a:lstStyle/>
        <a:p>
          <a:r>
            <a:rPr lang="es-ES"/>
            <a:t>a capacidad que tiene un producto o un sistema, cuyas interfaces son totalmente conocidas, para funcionar con otros productos o sistemas existentes o futuros y eso sin restricción de acceso o de implementación.</a:t>
          </a:r>
          <a:endParaRPr lang="es-ES"/>
        </a:p>
      </dgm:t>
    </dgm:pt>
    <dgm:pt modelId="{F2484E8F-EAB9-4ADA-A240-9863A1EAE148}" type="parTrans" cxnId="{285E9BD5-28DE-4352-A39A-8330F9691526}">
      <dgm:prSet/>
      <dgm:spPr/>
      <dgm:t>
        <a:bodyPr/>
        <a:lstStyle/>
        <a:p>
          <a:endParaRPr lang="es-ES"/>
        </a:p>
      </dgm:t>
    </dgm:pt>
    <dgm:pt modelId="{56BEA224-24E0-4BB6-AB92-C99AD25FC5F2}" type="sibTrans" cxnId="{285E9BD5-28DE-4352-A39A-8330F9691526}">
      <dgm:prSet/>
      <dgm:spPr/>
      <dgm:t>
        <a:bodyPr/>
        <a:lstStyle/>
        <a:p>
          <a:endParaRPr lang="es-ES"/>
        </a:p>
      </dgm:t>
    </dgm:pt>
    <dgm:pt modelId="{33D2F9DF-DD89-4836-BE39-3F2B5E1B1688}">
      <dgm:prSet/>
      <dgm:spPr/>
      <dgm:t>
        <a:bodyPr/>
        <a:lstStyle/>
        <a:p>
          <a:r>
            <a:rPr lang="es-ES"/>
            <a:t>medida que nos indica cuánto tiempo está disponible ese equipo o sistema operativo respecto de la duración total durante la que se hubiese deseado que funcionase</a:t>
          </a:r>
          <a:endParaRPr lang="es-ES"/>
        </a:p>
      </dgm:t>
    </dgm:pt>
    <dgm:pt modelId="{19B536E7-8C9B-49A3-8671-CFED49155A06}" type="parTrans" cxnId="{6CCCA251-4694-4897-BF5F-D1EDA5FCE013}">
      <dgm:prSet/>
      <dgm:spPr/>
      <dgm:t>
        <a:bodyPr/>
        <a:lstStyle/>
        <a:p>
          <a:endParaRPr lang="es-ES"/>
        </a:p>
      </dgm:t>
    </dgm:pt>
    <dgm:pt modelId="{DD36091D-1F2B-4514-B226-3400E063DDAD}" type="sibTrans" cxnId="{6CCCA251-4694-4897-BF5F-D1EDA5FCE013}">
      <dgm:prSet/>
      <dgm:spPr/>
      <dgm:t>
        <a:bodyPr/>
        <a:lstStyle/>
        <a:p>
          <a:endParaRPr lang="es-ES"/>
        </a:p>
      </dgm:t>
    </dgm:pt>
    <dgm:pt modelId="{345F7758-B508-4DF5-8971-E146C77944E0}">
      <dgm:prSet/>
      <dgm:spPr/>
      <dgm:t>
        <a:bodyPr/>
        <a:lstStyle/>
        <a:p>
          <a:r>
            <a:rPr lang="es-ES"/>
            <a:t>contiene todos los elementos que constituyen la interfaz del usuario, o todo con lo que el usuario puede interactuar, la interfaz grafica basada en ventanas un navegador</a:t>
          </a:r>
          <a:endParaRPr lang="es-ES"/>
        </a:p>
      </dgm:t>
    </dgm:pt>
    <dgm:pt modelId="{2E8DFC58-FFD2-4F97-B6B3-E300AC467F43}" type="parTrans" cxnId="{4E1ED93F-B660-4DC8-AEAD-F7535260710E}">
      <dgm:prSet/>
      <dgm:spPr/>
      <dgm:t>
        <a:bodyPr/>
        <a:lstStyle/>
        <a:p>
          <a:endParaRPr lang="es-ES"/>
        </a:p>
      </dgm:t>
    </dgm:pt>
    <dgm:pt modelId="{F0088211-353C-4B51-9F8F-552187B22FEF}" type="sibTrans" cxnId="{4E1ED93F-B660-4DC8-AEAD-F7535260710E}">
      <dgm:prSet/>
      <dgm:spPr/>
      <dgm:t>
        <a:bodyPr/>
        <a:lstStyle/>
        <a:p>
          <a:endParaRPr lang="es-ES"/>
        </a:p>
      </dgm:t>
    </dgm:pt>
    <dgm:pt modelId="{168EE6DF-A2AB-4627-84A6-570DF2DCADA2}">
      <dgm:prSet/>
      <dgm:spPr/>
      <dgm:t>
        <a:bodyPr/>
        <a:lstStyle/>
        <a:p>
          <a:r>
            <a:rPr lang="es-ES"/>
            <a:t> es la parte de un sistema que se encarga de codificar las reglas de negocio del mundo real que determinan cómo la información puede ser creada, mostrada y cambiada</a:t>
          </a:r>
          <a:endParaRPr lang="es-ES"/>
        </a:p>
      </dgm:t>
    </dgm:pt>
    <dgm:pt modelId="{8796A2ED-70E5-458E-9641-F9A3E523F974}" type="parTrans" cxnId="{A73EE181-9EEF-4817-B4CD-55C0F2E270CA}">
      <dgm:prSet/>
      <dgm:spPr/>
      <dgm:t>
        <a:bodyPr/>
        <a:lstStyle/>
        <a:p>
          <a:endParaRPr lang="es-ES"/>
        </a:p>
      </dgm:t>
    </dgm:pt>
    <dgm:pt modelId="{5AA454AF-8FC4-4C98-A580-6F67670AAEFA}" type="sibTrans" cxnId="{A73EE181-9EEF-4817-B4CD-55C0F2E270CA}">
      <dgm:prSet/>
      <dgm:spPr/>
      <dgm:t>
        <a:bodyPr/>
        <a:lstStyle/>
        <a:p>
          <a:endParaRPr lang="es-ES"/>
        </a:p>
      </dgm:t>
    </dgm:pt>
    <dgm:pt modelId="{9CE0DAE6-C3E8-4BB2-A6F7-94E25D5C2344}">
      <dgm:prSet/>
      <dgm:spPr/>
      <dgm:t>
        <a:bodyPr/>
        <a:lstStyle/>
        <a:p>
          <a:r>
            <a:rPr lang="es-ES"/>
            <a:t>determina la estructura lógica de una base de datos y de manera fundamental determina el modo de almacenar, organizar y manipular los datos. </a:t>
          </a:r>
          <a:endParaRPr lang="es-ES"/>
        </a:p>
      </dgm:t>
    </dgm:pt>
    <dgm:pt modelId="{E9B77880-4570-4CE3-BB7C-CF55007CDE00}" type="parTrans" cxnId="{98528F77-C66D-45D4-A9EB-3892D92AC6F7}">
      <dgm:prSet/>
      <dgm:spPr/>
      <dgm:t>
        <a:bodyPr/>
        <a:lstStyle/>
        <a:p>
          <a:endParaRPr lang="es-ES"/>
        </a:p>
      </dgm:t>
    </dgm:pt>
    <dgm:pt modelId="{A8EE649B-7426-4B4D-A416-F5B9FAFF6C1F}" type="sibTrans" cxnId="{98528F77-C66D-45D4-A9EB-3892D92AC6F7}">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D66371B3-3BFD-4C2D-865D-8383D6759485}" type="pres">
      <dgm:prSet presAssocID="{DB09AC9D-3180-4402-9D54-7A41151D8F03}" presName="conn2-1" presStyleLbl="parChTrans1D2" presStyleIdx="0" presStyleCnt="1"/>
      <dgm:spPr/>
    </dgm:pt>
    <dgm:pt modelId="{0E12B52B-2523-4DB1-A578-D12CFD04E67C}" type="pres">
      <dgm:prSet presAssocID="{DB09AC9D-3180-4402-9D54-7A41151D8F03}" presName="connTx" presStyleLbl="parChTrans1D2" presStyleIdx="0" presStyleCnt="1"/>
      <dgm:spPr/>
    </dgm:pt>
    <dgm:pt modelId="{701C05C1-55D1-4255-807C-668F6CCAD516}" type="pres">
      <dgm:prSet presAssocID="{42F63C96-DC5F-40A1-8AE8-66CC033C807D}" presName="root2" presStyleCnt="0"/>
      <dgm:spPr/>
    </dgm:pt>
    <dgm:pt modelId="{427119FF-C1FA-4EC8-A31D-411ADA025B10}" type="pres">
      <dgm:prSet presAssocID="{42F63C96-DC5F-40A1-8AE8-66CC033C807D}" presName="LevelTwoTextNode" presStyleLbl="node2" presStyleIdx="0" presStyleCnt="1">
        <dgm:presLayoutVars>
          <dgm:chPref val="3"/>
        </dgm:presLayoutVars>
      </dgm:prSet>
      <dgm:spPr/>
    </dgm:pt>
    <dgm:pt modelId="{F50B2618-94FA-4D1A-A546-1D085DBCD176}" type="pres">
      <dgm:prSet presAssocID="{42F63C96-DC5F-40A1-8AE8-66CC033C807D}" presName="level3hierChild" presStyleCnt="0"/>
      <dgm:spPr/>
    </dgm:pt>
    <dgm:pt modelId="{1BB42882-948A-407E-A406-6B275B3E9BA6}" type="pres">
      <dgm:prSet presAssocID="{4C637D68-5E35-4A1F-859E-04B90ACE4D1B}" presName="conn2-1" presStyleLbl="parChTrans1D3" presStyleIdx="0" presStyleCnt="2"/>
      <dgm:spPr/>
    </dgm:pt>
    <dgm:pt modelId="{663E8DBC-B1AC-4285-A653-EEC11F98C282}" type="pres">
      <dgm:prSet presAssocID="{4C637D68-5E35-4A1F-859E-04B90ACE4D1B}" presName="connTx" presStyleLbl="parChTrans1D3" presStyleIdx="0" presStyleCnt="2"/>
      <dgm:spPr/>
    </dgm:pt>
    <dgm:pt modelId="{44FA2F0A-D6CE-4FCD-AD84-22E6301A2E7F}" type="pres">
      <dgm:prSet presAssocID="{E8D8BF4C-43BE-4FA2-82E0-F9A597BF7E47}" presName="root2" presStyleCnt="0"/>
      <dgm:spPr/>
    </dgm:pt>
    <dgm:pt modelId="{F2B04B6C-256D-4D9F-9E79-D97177427B54}" type="pres">
      <dgm:prSet presAssocID="{E8D8BF4C-43BE-4FA2-82E0-F9A597BF7E47}" presName="LevelTwoTextNode" presStyleLbl="node3" presStyleIdx="0" presStyleCnt="2">
        <dgm:presLayoutVars>
          <dgm:chPref val="3"/>
        </dgm:presLayoutVars>
      </dgm:prSet>
      <dgm:spPr/>
    </dgm:pt>
    <dgm:pt modelId="{E407716D-500D-452A-A93E-BAA8FACB1B8C}" type="pres">
      <dgm:prSet presAssocID="{E8D8BF4C-43BE-4FA2-82E0-F9A597BF7E47}" presName="level3hierChild" presStyleCnt="0"/>
      <dgm:spPr/>
    </dgm:pt>
    <dgm:pt modelId="{91B7875E-392A-4DA4-A82B-F557C169D4EF}" type="pres">
      <dgm:prSet presAssocID="{12E28194-B37C-4400-AAE1-07101EDA81E9}" presName="conn2-1" presStyleLbl="parChTrans1D4" presStyleIdx="0" presStyleCnt="20"/>
      <dgm:spPr/>
    </dgm:pt>
    <dgm:pt modelId="{F7256D87-AFE3-4B5B-8A30-88357AD9E7D9}" type="pres">
      <dgm:prSet presAssocID="{12E28194-B37C-4400-AAE1-07101EDA81E9}" presName="connTx" presStyleLbl="parChTrans1D4" presStyleIdx="0" presStyleCnt="20"/>
      <dgm:spPr/>
    </dgm:pt>
    <dgm:pt modelId="{27384C39-3AE7-4CE9-B4CC-BF60A4907343}" type="pres">
      <dgm:prSet presAssocID="{573AF0FF-FE50-4C75-89A9-F283C8540CB9}" presName="root2" presStyleCnt="0"/>
      <dgm:spPr/>
    </dgm:pt>
    <dgm:pt modelId="{C78FB654-755A-40B4-BFD2-8FA5B84A5072}" type="pres">
      <dgm:prSet presAssocID="{573AF0FF-FE50-4C75-89A9-F283C8540CB9}" presName="LevelTwoTextNode" presStyleLbl="node4" presStyleIdx="0" presStyleCnt="20">
        <dgm:presLayoutVars>
          <dgm:chPref val="3"/>
        </dgm:presLayoutVars>
      </dgm:prSet>
      <dgm:spPr/>
    </dgm:pt>
    <dgm:pt modelId="{9AA232B9-1C23-472C-99D0-9F1689768009}" type="pres">
      <dgm:prSet presAssocID="{573AF0FF-FE50-4C75-89A9-F283C8540CB9}" presName="level3hierChild" presStyleCnt="0"/>
      <dgm:spPr/>
    </dgm:pt>
    <dgm:pt modelId="{C79F6C99-AE86-4BB7-992C-91707EE8DFCB}" type="pres">
      <dgm:prSet presAssocID="{C51B5743-EC57-429F-AB32-C7FB0EEC837A}" presName="conn2-1" presStyleLbl="parChTrans1D4" presStyleIdx="1" presStyleCnt="20"/>
      <dgm:spPr/>
    </dgm:pt>
    <dgm:pt modelId="{7745B48C-4441-40E7-A530-935256D98D52}" type="pres">
      <dgm:prSet presAssocID="{C51B5743-EC57-429F-AB32-C7FB0EEC837A}" presName="connTx" presStyleLbl="parChTrans1D4" presStyleIdx="1" presStyleCnt="20"/>
      <dgm:spPr/>
    </dgm:pt>
    <dgm:pt modelId="{3BC3DF91-4485-48CE-9447-007235DCE401}" type="pres">
      <dgm:prSet presAssocID="{637B4319-6ECE-4FA1-89BE-31259DDC65DA}" presName="root2" presStyleCnt="0"/>
      <dgm:spPr/>
    </dgm:pt>
    <dgm:pt modelId="{2BEA640F-307A-4342-98AC-182AE7E344CC}" type="pres">
      <dgm:prSet presAssocID="{637B4319-6ECE-4FA1-89BE-31259DDC65DA}" presName="LevelTwoTextNode" presStyleLbl="node4" presStyleIdx="1" presStyleCnt="20">
        <dgm:presLayoutVars>
          <dgm:chPref val="3"/>
        </dgm:presLayoutVars>
      </dgm:prSet>
      <dgm:spPr/>
    </dgm:pt>
    <dgm:pt modelId="{F6731730-4DAA-4AE9-8FB5-922053AD5E24}" type="pres">
      <dgm:prSet presAssocID="{637B4319-6ECE-4FA1-89BE-31259DDC65DA}" presName="level3hierChild" presStyleCnt="0"/>
      <dgm:spPr/>
    </dgm:pt>
    <dgm:pt modelId="{77280D44-1AAD-4126-9DB5-7508F8F1629B}" type="pres">
      <dgm:prSet presAssocID="{C97070C8-811A-41A0-82EB-BD8C5EF43B58}" presName="conn2-1" presStyleLbl="parChTrans1D4" presStyleIdx="2" presStyleCnt="20"/>
      <dgm:spPr/>
    </dgm:pt>
    <dgm:pt modelId="{6AFDEB6B-82AC-4D9F-891B-4A557D0111CF}" type="pres">
      <dgm:prSet presAssocID="{C97070C8-811A-41A0-82EB-BD8C5EF43B58}" presName="connTx" presStyleLbl="parChTrans1D4" presStyleIdx="2" presStyleCnt="20"/>
      <dgm:spPr/>
    </dgm:pt>
    <dgm:pt modelId="{D9615CCC-90FA-4E2B-932E-2A2CF5B867D9}" type="pres">
      <dgm:prSet presAssocID="{825BB076-C90C-42EC-AFD0-354CAC2D54FC}" presName="root2" presStyleCnt="0"/>
      <dgm:spPr/>
    </dgm:pt>
    <dgm:pt modelId="{DDDFDA3E-5015-4B47-9DEF-1B4B6E0385CB}" type="pres">
      <dgm:prSet presAssocID="{825BB076-C90C-42EC-AFD0-354CAC2D54FC}" presName="LevelTwoTextNode" presStyleLbl="node4" presStyleIdx="2" presStyleCnt="20">
        <dgm:presLayoutVars>
          <dgm:chPref val="3"/>
        </dgm:presLayoutVars>
      </dgm:prSet>
      <dgm:spPr/>
    </dgm:pt>
    <dgm:pt modelId="{4E897A22-D1D0-4271-A0C1-C54ECE023AD4}" type="pres">
      <dgm:prSet presAssocID="{825BB076-C90C-42EC-AFD0-354CAC2D54FC}" presName="level3hierChild" presStyleCnt="0"/>
      <dgm:spPr/>
    </dgm:pt>
    <dgm:pt modelId="{D6A659B7-D96A-4D27-BAF6-F49A40E78B17}" type="pres">
      <dgm:prSet presAssocID="{EF356098-DD7A-4620-8A84-C29CF516DF19}" presName="conn2-1" presStyleLbl="parChTrans1D4" presStyleIdx="3" presStyleCnt="20"/>
      <dgm:spPr/>
    </dgm:pt>
    <dgm:pt modelId="{DC02F2F1-5C03-4EFA-A3E0-2C63A5CF864C}" type="pres">
      <dgm:prSet presAssocID="{EF356098-DD7A-4620-8A84-C29CF516DF19}" presName="connTx" presStyleLbl="parChTrans1D4" presStyleIdx="3" presStyleCnt="20"/>
      <dgm:spPr/>
    </dgm:pt>
    <dgm:pt modelId="{159CAE55-EAFD-49B7-A096-12AEAD0DAC98}" type="pres">
      <dgm:prSet presAssocID="{F34DBFDC-6C1C-4833-969A-9DE9992D167D}" presName="root2" presStyleCnt="0"/>
      <dgm:spPr/>
    </dgm:pt>
    <dgm:pt modelId="{3F2676EA-B8AD-448D-8B38-BB8D638408D0}" type="pres">
      <dgm:prSet presAssocID="{F34DBFDC-6C1C-4833-969A-9DE9992D167D}" presName="LevelTwoTextNode" presStyleLbl="node4" presStyleIdx="3" presStyleCnt="20">
        <dgm:presLayoutVars>
          <dgm:chPref val="3"/>
        </dgm:presLayoutVars>
      </dgm:prSet>
      <dgm:spPr/>
    </dgm:pt>
    <dgm:pt modelId="{FFC95F26-3035-4174-B77C-C22CDBC77353}" type="pres">
      <dgm:prSet presAssocID="{F34DBFDC-6C1C-4833-969A-9DE9992D167D}" presName="level3hierChild" presStyleCnt="0"/>
      <dgm:spPr/>
    </dgm:pt>
    <dgm:pt modelId="{C6C74E30-0AAA-49E1-95DA-B930F4EEB5FB}" type="pres">
      <dgm:prSet presAssocID="{16C109B4-8ACC-4B39-9F82-E55E3D221F53}" presName="conn2-1" presStyleLbl="parChTrans1D4" presStyleIdx="4" presStyleCnt="20"/>
      <dgm:spPr/>
    </dgm:pt>
    <dgm:pt modelId="{46271AFB-913C-467F-9EB5-5454139503D7}" type="pres">
      <dgm:prSet presAssocID="{16C109B4-8ACC-4B39-9F82-E55E3D221F53}" presName="connTx" presStyleLbl="parChTrans1D4" presStyleIdx="4" presStyleCnt="20"/>
      <dgm:spPr/>
    </dgm:pt>
    <dgm:pt modelId="{B34E8DD6-E483-466F-8534-E6DBCABB2ED6}" type="pres">
      <dgm:prSet presAssocID="{AFA68D14-47DC-4B33-839B-E84F807BB6E5}" presName="root2" presStyleCnt="0"/>
      <dgm:spPr/>
    </dgm:pt>
    <dgm:pt modelId="{0F0A6B09-0660-45F2-9D7A-E3B9FA4DF110}" type="pres">
      <dgm:prSet presAssocID="{AFA68D14-47DC-4B33-839B-E84F807BB6E5}" presName="LevelTwoTextNode" presStyleLbl="node4" presStyleIdx="4" presStyleCnt="20">
        <dgm:presLayoutVars>
          <dgm:chPref val="3"/>
        </dgm:presLayoutVars>
      </dgm:prSet>
      <dgm:spPr/>
    </dgm:pt>
    <dgm:pt modelId="{C88AAAA0-6911-4EFF-81AF-3DF340752A33}" type="pres">
      <dgm:prSet presAssocID="{AFA68D14-47DC-4B33-839B-E84F807BB6E5}" presName="level3hierChild" presStyleCnt="0"/>
      <dgm:spPr/>
    </dgm:pt>
    <dgm:pt modelId="{1B519649-CD1B-4A20-B36C-4567F6292E4A}" type="pres">
      <dgm:prSet presAssocID="{A07F075D-71F3-4417-BFA6-7B8CBC1A2087}" presName="conn2-1" presStyleLbl="parChTrans1D4" presStyleIdx="5" presStyleCnt="20"/>
      <dgm:spPr/>
    </dgm:pt>
    <dgm:pt modelId="{FD491EAC-664F-4784-8F91-0B10673C6D50}" type="pres">
      <dgm:prSet presAssocID="{A07F075D-71F3-4417-BFA6-7B8CBC1A2087}" presName="connTx" presStyleLbl="parChTrans1D4" presStyleIdx="5" presStyleCnt="20"/>
      <dgm:spPr/>
    </dgm:pt>
    <dgm:pt modelId="{839ADC97-8FD9-498A-9A56-3192522843FA}" type="pres">
      <dgm:prSet presAssocID="{3FD7AAC9-E555-48E6-B3A0-9243A6CEDCE6}" presName="root2" presStyleCnt="0"/>
      <dgm:spPr/>
    </dgm:pt>
    <dgm:pt modelId="{ACEC74E1-78D7-432E-8B94-6D0E281BA963}" type="pres">
      <dgm:prSet presAssocID="{3FD7AAC9-E555-48E6-B3A0-9243A6CEDCE6}" presName="LevelTwoTextNode" presStyleLbl="node4" presStyleIdx="5" presStyleCnt="20">
        <dgm:presLayoutVars>
          <dgm:chPref val="3"/>
        </dgm:presLayoutVars>
      </dgm:prSet>
      <dgm:spPr/>
    </dgm:pt>
    <dgm:pt modelId="{D4293999-2230-4223-9316-FA378DD7B26B}" type="pres">
      <dgm:prSet presAssocID="{3FD7AAC9-E555-48E6-B3A0-9243A6CEDCE6}" presName="level3hierChild" presStyleCnt="0"/>
      <dgm:spPr/>
    </dgm:pt>
    <dgm:pt modelId="{87ACAA5E-6D49-4CDB-B59E-40AC5BF5DCF3}" type="pres">
      <dgm:prSet presAssocID="{0677E623-E721-4056-807D-4F4BD5B21E8A}" presName="conn2-1" presStyleLbl="parChTrans1D4" presStyleIdx="6" presStyleCnt="20"/>
      <dgm:spPr/>
    </dgm:pt>
    <dgm:pt modelId="{A9E64BEA-918F-4A21-A129-B8A1228C0D75}" type="pres">
      <dgm:prSet presAssocID="{0677E623-E721-4056-807D-4F4BD5B21E8A}" presName="connTx" presStyleLbl="parChTrans1D4" presStyleIdx="6" presStyleCnt="20"/>
      <dgm:spPr/>
    </dgm:pt>
    <dgm:pt modelId="{DAD22FF1-B5CE-4BF4-BE69-DEFD4657A4DF}" type="pres">
      <dgm:prSet presAssocID="{0EC4761B-944C-4838-86DC-8D7DCDCEF008}" presName="root2" presStyleCnt="0"/>
      <dgm:spPr/>
    </dgm:pt>
    <dgm:pt modelId="{A4A20F04-72A0-49D0-A018-5D970A1DA998}" type="pres">
      <dgm:prSet presAssocID="{0EC4761B-944C-4838-86DC-8D7DCDCEF008}" presName="LevelTwoTextNode" presStyleLbl="node4" presStyleIdx="6" presStyleCnt="20">
        <dgm:presLayoutVars>
          <dgm:chPref val="3"/>
        </dgm:presLayoutVars>
      </dgm:prSet>
      <dgm:spPr/>
    </dgm:pt>
    <dgm:pt modelId="{ED220E22-3C1A-4D79-B6B8-EF83FB1C81F8}" type="pres">
      <dgm:prSet presAssocID="{0EC4761B-944C-4838-86DC-8D7DCDCEF008}" presName="level3hierChild" presStyleCnt="0"/>
      <dgm:spPr/>
    </dgm:pt>
    <dgm:pt modelId="{FD7DAB03-B10F-44E8-9C8C-7F26A126862B}" type="pres">
      <dgm:prSet presAssocID="{8F02C4C4-B763-4A59-92EE-B8111C4747CF}" presName="conn2-1" presStyleLbl="parChTrans1D4" presStyleIdx="7" presStyleCnt="20"/>
      <dgm:spPr/>
    </dgm:pt>
    <dgm:pt modelId="{FAE14432-FCC6-42CD-A84F-FD430026107E}" type="pres">
      <dgm:prSet presAssocID="{8F02C4C4-B763-4A59-92EE-B8111C4747CF}" presName="connTx" presStyleLbl="parChTrans1D4" presStyleIdx="7" presStyleCnt="20"/>
      <dgm:spPr/>
    </dgm:pt>
    <dgm:pt modelId="{61A02F30-7A06-4443-8F8D-201CB3AD4C3A}" type="pres">
      <dgm:prSet presAssocID="{AB762297-66D5-4996-B476-B1BB10BBFA85}" presName="root2" presStyleCnt="0"/>
      <dgm:spPr/>
    </dgm:pt>
    <dgm:pt modelId="{46E1B46D-33F0-4284-B094-B894ECA2F725}" type="pres">
      <dgm:prSet presAssocID="{AB762297-66D5-4996-B476-B1BB10BBFA85}" presName="LevelTwoTextNode" presStyleLbl="node4" presStyleIdx="7" presStyleCnt="20">
        <dgm:presLayoutVars>
          <dgm:chPref val="3"/>
        </dgm:presLayoutVars>
      </dgm:prSet>
      <dgm:spPr/>
    </dgm:pt>
    <dgm:pt modelId="{72AE9558-87BA-4758-A2D9-E7B2E517D4AE}" type="pres">
      <dgm:prSet presAssocID="{AB762297-66D5-4996-B476-B1BB10BBFA85}" presName="level3hierChild" presStyleCnt="0"/>
      <dgm:spPr/>
    </dgm:pt>
    <dgm:pt modelId="{F855D491-2E75-4B34-938F-ABFAE7A93476}" type="pres">
      <dgm:prSet presAssocID="{4F436D74-F597-4198-B450-8582C0BD0FE6}" presName="conn2-1" presStyleLbl="parChTrans1D4" presStyleIdx="8" presStyleCnt="20"/>
      <dgm:spPr/>
    </dgm:pt>
    <dgm:pt modelId="{FFBDAB4D-CC32-49DD-97DF-621F936F10FD}" type="pres">
      <dgm:prSet presAssocID="{4F436D74-F597-4198-B450-8582C0BD0FE6}" presName="connTx" presStyleLbl="parChTrans1D4" presStyleIdx="8" presStyleCnt="20"/>
      <dgm:spPr/>
    </dgm:pt>
    <dgm:pt modelId="{2FD4C865-2130-444E-AEBE-1C133E2C5D65}" type="pres">
      <dgm:prSet presAssocID="{E17ABA97-ABB7-4BE6-9883-AFD6D64C1A32}" presName="root2" presStyleCnt="0"/>
      <dgm:spPr/>
    </dgm:pt>
    <dgm:pt modelId="{DBAB7C77-6256-4401-96A5-F1A6F9F45558}" type="pres">
      <dgm:prSet presAssocID="{E17ABA97-ABB7-4BE6-9883-AFD6D64C1A32}" presName="LevelTwoTextNode" presStyleLbl="node4" presStyleIdx="8" presStyleCnt="20">
        <dgm:presLayoutVars>
          <dgm:chPref val="3"/>
        </dgm:presLayoutVars>
      </dgm:prSet>
      <dgm:spPr/>
    </dgm:pt>
    <dgm:pt modelId="{32C1D8AF-CC4C-4078-84EE-CEF9938AFBD2}" type="pres">
      <dgm:prSet presAssocID="{E17ABA97-ABB7-4BE6-9883-AFD6D64C1A32}" presName="level3hierChild" presStyleCnt="0"/>
      <dgm:spPr/>
    </dgm:pt>
    <dgm:pt modelId="{B1471E4B-513C-4B49-93FF-450045087659}" type="pres">
      <dgm:prSet presAssocID="{EEC95ABB-D3A2-4BC9-963F-90707EA21C6C}" presName="conn2-1" presStyleLbl="parChTrans1D4" presStyleIdx="9" presStyleCnt="20"/>
      <dgm:spPr/>
    </dgm:pt>
    <dgm:pt modelId="{93311733-7196-4061-A066-6E37FE20474F}" type="pres">
      <dgm:prSet presAssocID="{EEC95ABB-D3A2-4BC9-963F-90707EA21C6C}" presName="connTx" presStyleLbl="parChTrans1D4" presStyleIdx="9" presStyleCnt="20"/>
      <dgm:spPr/>
    </dgm:pt>
    <dgm:pt modelId="{010AB051-B314-481D-9555-DFCDC5CDAECD}" type="pres">
      <dgm:prSet presAssocID="{C3D5F666-816C-4EDC-9CD8-B9526EC2B641}" presName="root2" presStyleCnt="0"/>
      <dgm:spPr/>
    </dgm:pt>
    <dgm:pt modelId="{599B0880-64E2-4544-8A8E-20A95A1AEB72}" type="pres">
      <dgm:prSet presAssocID="{C3D5F666-816C-4EDC-9CD8-B9526EC2B641}" presName="LevelTwoTextNode" presStyleLbl="node4" presStyleIdx="9" presStyleCnt="20">
        <dgm:presLayoutVars>
          <dgm:chPref val="3"/>
        </dgm:presLayoutVars>
      </dgm:prSet>
      <dgm:spPr/>
    </dgm:pt>
    <dgm:pt modelId="{233392EB-886B-4FA6-92C5-4EEA68E7D505}" type="pres">
      <dgm:prSet presAssocID="{C3D5F666-816C-4EDC-9CD8-B9526EC2B641}" presName="level3hierChild" presStyleCnt="0"/>
      <dgm:spPr/>
    </dgm:pt>
    <dgm:pt modelId="{5E24AF18-FB61-41C2-A440-1E2EEDF79B81}" type="pres">
      <dgm:prSet presAssocID="{28B3E72C-FA9F-4C3F-9E5C-41C01167358C}" presName="conn2-1" presStyleLbl="parChTrans1D4" presStyleIdx="10" presStyleCnt="20"/>
      <dgm:spPr/>
    </dgm:pt>
    <dgm:pt modelId="{3D8ABB14-ABE2-4EAC-B90B-D568178B007D}" type="pres">
      <dgm:prSet presAssocID="{28B3E72C-FA9F-4C3F-9E5C-41C01167358C}" presName="connTx" presStyleLbl="parChTrans1D4" presStyleIdx="10" presStyleCnt="20"/>
      <dgm:spPr/>
    </dgm:pt>
    <dgm:pt modelId="{2071BEBE-BA25-417A-AFE2-FFBC71DF8A52}" type="pres">
      <dgm:prSet presAssocID="{73033FFB-C74D-45F9-BAA0-E391B619A373}" presName="root2" presStyleCnt="0"/>
      <dgm:spPr/>
    </dgm:pt>
    <dgm:pt modelId="{5EEA6F41-47F7-40D0-BBC8-098E7D90F8F1}" type="pres">
      <dgm:prSet presAssocID="{73033FFB-C74D-45F9-BAA0-E391B619A373}" presName="LevelTwoTextNode" presStyleLbl="node4" presStyleIdx="10" presStyleCnt="20">
        <dgm:presLayoutVars>
          <dgm:chPref val="3"/>
        </dgm:presLayoutVars>
      </dgm:prSet>
      <dgm:spPr/>
    </dgm:pt>
    <dgm:pt modelId="{58283D08-BEC2-4FC4-99C0-EED827B3CE6C}" type="pres">
      <dgm:prSet presAssocID="{73033FFB-C74D-45F9-BAA0-E391B619A373}" presName="level3hierChild" presStyleCnt="0"/>
      <dgm:spPr/>
    </dgm:pt>
    <dgm:pt modelId="{B479085D-1702-4665-8F51-8DB8D35414ED}" type="pres">
      <dgm:prSet presAssocID="{F2484E8F-EAB9-4ADA-A240-9863A1EAE148}" presName="conn2-1" presStyleLbl="parChTrans1D4" presStyleIdx="11" presStyleCnt="20"/>
      <dgm:spPr/>
    </dgm:pt>
    <dgm:pt modelId="{A4644690-B99B-4312-8A8B-CB6C4194BD25}" type="pres">
      <dgm:prSet presAssocID="{F2484E8F-EAB9-4ADA-A240-9863A1EAE148}" presName="connTx" presStyleLbl="parChTrans1D4" presStyleIdx="11" presStyleCnt="20"/>
      <dgm:spPr/>
    </dgm:pt>
    <dgm:pt modelId="{5716382A-D751-4DEC-B838-F34F8A1504BC}" type="pres">
      <dgm:prSet presAssocID="{A45C8D64-844A-4384-99B1-93F9C47DC00C}" presName="root2" presStyleCnt="0"/>
      <dgm:spPr/>
    </dgm:pt>
    <dgm:pt modelId="{B3BA56F6-82BF-4315-83BB-2F53CF5E1FEF}" type="pres">
      <dgm:prSet presAssocID="{A45C8D64-844A-4384-99B1-93F9C47DC00C}" presName="LevelTwoTextNode" presStyleLbl="node4" presStyleIdx="11" presStyleCnt="20">
        <dgm:presLayoutVars>
          <dgm:chPref val="3"/>
        </dgm:presLayoutVars>
      </dgm:prSet>
      <dgm:spPr/>
    </dgm:pt>
    <dgm:pt modelId="{0F14C654-77D3-44F3-B835-F42E7B68EAF8}" type="pres">
      <dgm:prSet presAssocID="{A45C8D64-844A-4384-99B1-93F9C47DC00C}" presName="level3hierChild" presStyleCnt="0"/>
      <dgm:spPr/>
    </dgm:pt>
    <dgm:pt modelId="{46F76ED0-3137-4861-B4AD-FBF6E3B5EF35}" type="pres">
      <dgm:prSet presAssocID="{4E879E3C-86D5-41A2-8057-527E2F8A3D41}" presName="conn2-1" presStyleLbl="parChTrans1D4" presStyleIdx="12" presStyleCnt="20"/>
      <dgm:spPr/>
    </dgm:pt>
    <dgm:pt modelId="{E6C5E207-C3A2-47A0-8F5F-5A094BE86D31}" type="pres">
      <dgm:prSet presAssocID="{4E879E3C-86D5-41A2-8057-527E2F8A3D41}" presName="connTx" presStyleLbl="parChTrans1D4" presStyleIdx="12" presStyleCnt="20"/>
      <dgm:spPr/>
    </dgm:pt>
    <dgm:pt modelId="{4DFA43B4-481F-4EF3-9EE9-6EB4C80226AD}" type="pres">
      <dgm:prSet presAssocID="{2C7163FE-FF2B-43BE-B488-E9CDFFE8953C}" presName="root2" presStyleCnt="0"/>
      <dgm:spPr/>
    </dgm:pt>
    <dgm:pt modelId="{87DE19F8-C752-40C2-91C0-AC4388C3C142}" type="pres">
      <dgm:prSet presAssocID="{2C7163FE-FF2B-43BE-B488-E9CDFFE8953C}" presName="LevelTwoTextNode" presStyleLbl="node4" presStyleIdx="12" presStyleCnt="20">
        <dgm:presLayoutVars>
          <dgm:chPref val="3"/>
        </dgm:presLayoutVars>
      </dgm:prSet>
      <dgm:spPr/>
    </dgm:pt>
    <dgm:pt modelId="{49121CBE-7E52-4E5A-B0E7-1C7FFB694699}" type="pres">
      <dgm:prSet presAssocID="{2C7163FE-FF2B-43BE-B488-E9CDFFE8953C}" presName="level3hierChild" presStyleCnt="0"/>
      <dgm:spPr/>
    </dgm:pt>
    <dgm:pt modelId="{103DFEAE-BCF9-45F9-AA69-B322EAC5EB12}" type="pres">
      <dgm:prSet presAssocID="{19B536E7-8C9B-49A3-8671-CFED49155A06}" presName="conn2-1" presStyleLbl="parChTrans1D4" presStyleIdx="13" presStyleCnt="20"/>
      <dgm:spPr/>
    </dgm:pt>
    <dgm:pt modelId="{A3C7B376-EA32-4C36-861E-0D58A66C4523}" type="pres">
      <dgm:prSet presAssocID="{19B536E7-8C9B-49A3-8671-CFED49155A06}" presName="connTx" presStyleLbl="parChTrans1D4" presStyleIdx="13" presStyleCnt="20"/>
      <dgm:spPr/>
    </dgm:pt>
    <dgm:pt modelId="{38E0DCB2-ECAA-464A-9DA6-E418A01D5CEE}" type="pres">
      <dgm:prSet presAssocID="{33D2F9DF-DD89-4836-BE39-3F2B5E1B1688}" presName="root2" presStyleCnt="0"/>
      <dgm:spPr/>
    </dgm:pt>
    <dgm:pt modelId="{BD831112-20B0-4FB9-B45A-0AAA07CD453C}" type="pres">
      <dgm:prSet presAssocID="{33D2F9DF-DD89-4836-BE39-3F2B5E1B1688}" presName="LevelTwoTextNode" presStyleLbl="node4" presStyleIdx="13" presStyleCnt="20">
        <dgm:presLayoutVars>
          <dgm:chPref val="3"/>
        </dgm:presLayoutVars>
      </dgm:prSet>
      <dgm:spPr/>
    </dgm:pt>
    <dgm:pt modelId="{1344DCA6-347E-44F2-A2E4-F74943DA06D0}" type="pres">
      <dgm:prSet presAssocID="{33D2F9DF-DD89-4836-BE39-3F2B5E1B1688}" presName="level3hierChild" presStyleCnt="0"/>
      <dgm:spPr/>
    </dgm:pt>
    <dgm:pt modelId="{137638BB-DD45-48F8-9157-DB1F3D3B2594}" type="pres">
      <dgm:prSet presAssocID="{2B61625D-6249-4D68-9DC8-46868992FABB}" presName="conn2-1" presStyleLbl="parChTrans1D3" presStyleIdx="1" presStyleCnt="2"/>
      <dgm:spPr/>
    </dgm:pt>
    <dgm:pt modelId="{8124D271-EF79-4EC2-8CD3-D9D50846D904}" type="pres">
      <dgm:prSet presAssocID="{2B61625D-6249-4D68-9DC8-46868992FABB}" presName="connTx" presStyleLbl="parChTrans1D3" presStyleIdx="1" presStyleCnt="2"/>
      <dgm:spPr/>
    </dgm:pt>
    <dgm:pt modelId="{9CFDE263-77FB-4D84-B133-E17472C6B7A2}" type="pres">
      <dgm:prSet presAssocID="{8F054305-4ACC-4F7E-8C2D-4CA91D95627D}" presName="root2" presStyleCnt="0"/>
      <dgm:spPr/>
    </dgm:pt>
    <dgm:pt modelId="{96DB6D30-939E-41F3-8248-F4207B2FF2FA}" type="pres">
      <dgm:prSet presAssocID="{8F054305-4ACC-4F7E-8C2D-4CA91D95627D}" presName="LevelTwoTextNode" presStyleLbl="node3" presStyleIdx="1" presStyleCnt="2">
        <dgm:presLayoutVars>
          <dgm:chPref val="3"/>
        </dgm:presLayoutVars>
      </dgm:prSet>
      <dgm:spPr/>
    </dgm:pt>
    <dgm:pt modelId="{E40986DA-6FF2-4C57-83F6-918306346CA4}" type="pres">
      <dgm:prSet presAssocID="{8F054305-4ACC-4F7E-8C2D-4CA91D95627D}" presName="level3hierChild" presStyleCnt="0"/>
      <dgm:spPr/>
    </dgm:pt>
    <dgm:pt modelId="{24A8268F-E232-4C1B-A22B-8A8E686A6F9A}" type="pres">
      <dgm:prSet presAssocID="{C201C29A-9C24-4636-82C8-0647AEC0C3C3}" presName="conn2-1" presStyleLbl="parChTrans1D4" presStyleIdx="14" presStyleCnt="20"/>
      <dgm:spPr/>
    </dgm:pt>
    <dgm:pt modelId="{A1CA21FB-32FF-4997-95D6-A812FE857EB3}" type="pres">
      <dgm:prSet presAssocID="{C201C29A-9C24-4636-82C8-0647AEC0C3C3}" presName="connTx" presStyleLbl="parChTrans1D4" presStyleIdx="14" presStyleCnt="20"/>
      <dgm:spPr/>
    </dgm:pt>
    <dgm:pt modelId="{A496E598-D71C-4938-A3C6-1EA6734AD344}" type="pres">
      <dgm:prSet presAssocID="{3B6C576D-D543-47FE-80D4-CA11CEF102F2}" presName="root2" presStyleCnt="0"/>
      <dgm:spPr/>
    </dgm:pt>
    <dgm:pt modelId="{F5567E13-0DFB-4341-82CC-71A5599E5307}" type="pres">
      <dgm:prSet presAssocID="{3B6C576D-D543-47FE-80D4-CA11CEF102F2}" presName="LevelTwoTextNode" presStyleLbl="node4" presStyleIdx="14" presStyleCnt="20">
        <dgm:presLayoutVars>
          <dgm:chPref val="3"/>
        </dgm:presLayoutVars>
      </dgm:prSet>
      <dgm:spPr/>
    </dgm:pt>
    <dgm:pt modelId="{52FEB0CC-039B-43C2-A34F-AB801F5362C0}" type="pres">
      <dgm:prSet presAssocID="{3B6C576D-D543-47FE-80D4-CA11CEF102F2}" presName="level3hierChild" presStyleCnt="0"/>
      <dgm:spPr/>
    </dgm:pt>
    <dgm:pt modelId="{9F07A1A0-1F8E-43CB-9A48-1B0C37A9A06C}" type="pres">
      <dgm:prSet presAssocID="{2E8DFC58-FFD2-4F97-B6B3-E300AC467F43}" presName="conn2-1" presStyleLbl="parChTrans1D4" presStyleIdx="15" presStyleCnt="20"/>
      <dgm:spPr/>
    </dgm:pt>
    <dgm:pt modelId="{5B1E5C0E-724D-4509-BC3A-0ECB2CA6BC35}" type="pres">
      <dgm:prSet presAssocID="{2E8DFC58-FFD2-4F97-B6B3-E300AC467F43}" presName="connTx" presStyleLbl="parChTrans1D4" presStyleIdx="15" presStyleCnt="20"/>
      <dgm:spPr/>
    </dgm:pt>
    <dgm:pt modelId="{692950A6-DA8D-4683-8E41-003C39C72C1A}" type="pres">
      <dgm:prSet presAssocID="{345F7758-B508-4DF5-8971-E146C77944E0}" presName="root2" presStyleCnt="0"/>
      <dgm:spPr/>
    </dgm:pt>
    <dgm:pt modelId="{B54A60AA-2FEA-4E28-A05A-6DC97681E83B}" type="pres">
      <dgm:prSet presAssocID="{345F7758-B508-4DF5-8971-E146C77944E0}" presName="LevelTwoTextNode" presStyleLbl="node4" presStyleIdx="15" presStyleCnt="20">
        <dgm:presLayoutVars>
          <dgm:chPref val="3"/>
        </dgm:presLayoutVars>
      </dgm:prSet>
      <dgm:spPr/>
    </dgm:pt>
    <dgm:pt modelId="{0D9B652A-BB7E-4398-8DCF-E04C6BFF5F91}" type="pres">
      <dgm:prSet presAssocID="{345F7758-B508-4DF5-8971-E146C77944E0}" presName="level3hierChild" presStyleCnt="0"/>
      <dgm:spPr/>
    </dgm:pt>
    <dgm:pt modelId="{75F35F5C-82CB-4ECC-B7F6-7CDD7D36B975}" type="pres">
      <dgm:prSet presAssocID="{9CF0CC95-1582-4AC5-9821-5FADA127B4A5}" presName="conn2-1" presStyleLbl="parChTrans1D4" presStyleIdx="16" presStyleCnt="20"/>
      <dgm:spPr/>
    </dgm:pt>
    <dgm:pt modelId="{4D7959FF-9E29-42F2-8E2C-D4560F55F213}" type="pres">
      <dgm:prSet presAssocID="{9CF0CC95-1582-4AC5-9821-5FADA127B4A5}" presName="connTx" presStyleLbl="parChTrans1D4" presStyleIdx="16" presStyleCnt="20"/>
      <dgm:spPr/>
    </dgm:pt>
    <dgm:pt modelId="{224A39A7-B576-4DD5-99F5-269897F12D17}" type="pres">
      <dgm:prSet presAssocID="{23D8C578-EE79-4980-BD8D-A7C898767A52}" presName="root2" presStyleCnt="0"/>
      <dgm:spPr/>
    </dgm:pt>
    <dgm:pt modelId="{A0535562-DC11-4B05-BE48-BAA1CF406883}" type="pres">
      <dgm:prSet presAssocID="{23D8C578-EE79-4980-BD8D-A7C898767A52}" presName="LevelTwoTextNode" presStyleLbl="node4" presStyleIdx="16" presStyleCnt="20">
        <dgm:presLayoutVars>
          <dgm:chPref val="3"/>
        </dgm:presLayoutVars>
      </dgm:prSet>
      <dgm:spPr/>
    </dgm:pt>
    <dgm:pt modelId="{EE8C488C-3914-4A59-8A85-7EAD011CCBF3}" type="pres">
      <dgm:prSet presAssocID="{23D8C578-EE79-4980-BD8D-A7C898767A52}" presName="level3hierChild" presStyleCnt="0"/>
      <dgm:spPr/>
    </dgm:pt>
    <dgm:pt modelId="{95F45037-F498-4DEF-A411-3924F748F657}" type="pres">
      <dgm:prSet presAssocID="{8796A2ED-70E5-458E-9641-F9A3E523F974}" presName="conn2-1" presStyleLbl="parChTrans1D4" presStyleIdx="17" presStyleCnt="20"/>
      <dgm:spPr/>
    </dgm:pt>
    <dgm:pt modelId="{0A1F8A92-1EDE-4E60-87B4-A655593272BE}" type="pres">
      <dgm:prSet presAssocID="{8796A2ED-70E5-458E-9641-F9A3E523F974}" presName="connTx" presStyleLbl="parChTrans1D4" presStyleIdx="17" presStyleCnt="20"/>
      <dgm:spPr/>
    </dgm:pt>
    <dgm:pt modelId="{B9CB47A3-FF7E-4201-9557-0BDED9138B14}" type="pres">
      <dgm:prSet presAssocID="{168EE6DF-A2AB-4627-84A6-570DF2DCADA2}" presName="root2" presStyleCnt="0"/>
      <dgm:spPr/>
    </dgm:pt>
    <dgm:pt modelId="{EFEDB397-CACF-4D8C-8189-45E5EB5E33A2}" type="pres">
      <dgm:prSet presAssocID="{168EE6DF-A2AB-4627-84A6-570DF2DCADA2}" presName="LevelTwoTextNode" presStyleLbl="node4" presStyleIdx="17" presStyleCnt="20">
        <dgm:presLayoutVars>
          <dgm:chPref val="3"/>
        </dgm:presLayoutVars>
      </dgm:prSet>
      <dgm:spPr/>
    </dgm:pt>
    <dgm:pt modelId="{1C4FF7D6-C167-4094-948C-B4270D73019B}" type="pres">
      <dgm:prSet presAssocID="{168EE6DF-A2AB-4627-84A6-570DF2DCADA2}" presName="level3hierChild" presStyleCnt="0"/>
      <dgm:spPr/>
    </dgm:pt>
    <dgm:pt modelId="{E9A61FD7-71FC-4768-B399-E4A1159F6B84}" type="pres">
      <dgm:prSet presAssocID="{495B7963-BB6E-4AB2-BB05-1F6B1CBD5D68}" presName="conn2-1" presStyleLbl="parChTrans1D4" presStyleIdx="18" presStyleCnt="20"/>
      <dgm:spPr/>
    </dgm:pt>
    <dgm:pt modelId="{54DA8256-5654-4DB4-8EAA-48B308E7FFA3}" type="pres">
      <dgm:prSet presAssocID="{495B7963-BB6E-4AB2-BB05-1F6B1CBD5D68}" presName="connTx" presStyleLbl="parChTrans1D4" presStyleIdx="18" presStyleCnt="20"/>
      <dgm:spPr/>
    </dgm:pt>
    <dgm:pt modelId="{74D57337-D688-42EC-B9B5-2FF0F5E47590}" type="pres">
      <dgm:prSet presAssocID="{AC9275AE-E7FC-45C8-A08B-4E2AF52BCDEC}" presName="root2" presStyleCnt="0"/>
      <dgm:spPr/>
    </dgm:pt>
    <dgm:pt modelId="{B826E158-A7E1-4A29-97D7-079EAB990BA0}" type="pres">
      <dgm:prSet presAssocID="{AC9275AE-E7FC-45C8-A08B-4E2AF52BCDEC}" presName="LevelTwoTextNode" presStyleLbl="node4" presStyleIdx="18" presStyleCnt="20">
        <dgm:presLayoutVars>
          <dgm:chPref val="3"/>
        </dgm:presLayoutVars>
      </dgm:prSet>
      <dgm:spPr/>
    </dgm:pt>
    <dgm:pt modelId="{5D6E9464-D775-4698-8C45-1D65FBE6113C}" type="pres">
      <dgm:prSet presAssocID="{AC9275AE-E7FC-45C8-A08B-4E2AF52BCDEC}" presName="level3hierChild" presStyleCnt="0"/>
      <dgm:spPr/>
    </dgm:pt>
    <dgm:pt modelId="{AB11890A-67D1-47AE-A27B-66F96E2125AF}" type="pres">
      <dgm:prSet presAssocID="{E9B77880-4570-4CE3-BB7C-CF55007CDE00}" presName="conn2-1" presStyleLbl="parChTrans1D4" presStyleIdx="19" presStyleCnt="20"/>
      <dgm:spPr/>
    </dgm:pt>
    <dgm:pt modelId="{9F3AB60B-EE2D-42B3-9D5D-4420EBABA441}" type="pres">
      <dgm:prSet presAssocID="{E9B77880-4570-4CE3-BB7C-CF55007CDE00}" presName="connTx" presStyleLbl="parChTrans1D4" presStyleIdx="19" presStyleCnt="20"/>
      <dgm:spPr/>
    </dgm:pt>
    <dgm:pt modelId="{36123721-6CB3-44B7-90D6-CE6C3B29887B}" type="pres">
      <dgm:prSet presAssocID="{9CE0DAE6-C3E8-4BB2-A6F7-94E25D5C2344}" presName="root2" presStyleCnt="0"/>
      <dgm:spPr/>
    </dgm:pt>
    <dgm:pt modelId="{EBD06D1D-2270-4E48-9F4A-77915A16B671}" type="pres">
      <dgm:prSet presAssocID="{9CE0DAE6-C3E8-4BB2-A6F7-94E25D5C2344}" presName="LevelTwoTextNode" presStyleLbl="node4" presStyleIdx="19" presStyleCnt="20">
        <dgm:presLayoutVars>
          <dgm:chPref val="3"/>
        </dgm:presLayoutVars>
      </dgm:prSet>
      <dgm:spPr/>
    </dgm:pt>
    <dgm:pt modelId="{D549B84E-5A85-4525-A14D-73B46BA5E14A}" type="pres">
      <dgm:prSet presAssocID="{9CE0DAE6-C3E8-4BB2-A6F7-94E25D5C2344}" presName="level3hierChild" presStyleCnt="0"/>
      <dgm:spPr/>
    </dgm:pt>
  </dgm:ptLst>
  <dgm:cxnLst>
    <dgm:cxn modelId="{DBC4149C-6202-4C04-8546-5C468B001757}" srcId="{AFA68D14-47DC-4B33-839B-E84F807BB6E5}" destId="{3FD7AAC9-E555-48E6-B3A0-9243A6CEDCE6}" srcOrd="0" destOrd="0" parTransId="{A07F075D-71F3-4417-BFA6-7B8CBC1A2087}" sibTransId="{EA12EFBF-240F-450D-9831-845E18371576}"/>
    <dgm:cxn modelId="{39333ACE-E386-40DE-9C53-F0DAA8DF97B4}" type="presOf" srcId="{2C7163FE-FF2B-43BE-B488-E9CDFFE8953C}" destId="{87DE19F8-C752-40C2-91C0-AC4388C3C142}" srcOrd="0" destOrd="0" presId="urn:microsoft.com/office/officeart/2005/8/layout/hierarchy2"/>
    <dgm:cxn modelId="{8BD6FC89-DC08-4646-AF62-56726DA0CF17}" type="presOf" srcId="{573AF0FF-FE50-4C75-89A9-F283C8540CB9}" destId="{C78FB654-755A-40B4-BFD2-8FA5B84A5072}" srcOrd="0" destOrd="0" presId="urn:microsoft.com/office/officeart/2005/8/layout/hierarchy2"/>
    <dgm:cxn modelId="{63F4C93F-1C8E-4FD5-A3FC-D1EB179C6B40}" type="presOf" srcId="{2B61625D-6249-4D68-9DC8-46868992FABB}" destId="{137638BB-DD45-48F8-9157-DB1F3D3B2594}" srcOrd="0" destOrd="0" presId="urn:microsoft.com/office/officeart/2005/8/layout/hierarchy2"/>
    <dgm:cxn modelId="{A659DC48-B03E-4927-A81C-F6246652B5C1}" type="presOf" srcId="{345F7758-B508-4DF5-8971-E146C77944E0}" destId="{B54A60AA-2FEA-4E28-A05A-6DC97681E83B}" srcOrd="0" destOrd="0" presId="urn:microsoft.com/office/officeart/2005/8/layout/hierarchy2"/>
    <dgm:cxn modelId="{285E9BD5-28DE-4352-A39A-8330F9691526}" srcId="{73033FFB-C74D-45F9-BAA0-E391B619A373}" destId="{A45C8D64-844A-4384-99B1-93F9C47DC00C}" srcOrd="0" destOrd="0" parTransId="{F2484E8F-EAB9-4ADA-A240-9863A1EAE148}" sibTransId="{56BEA224-24E0-4BB6-AB92-C99AD25FC5F2}"/>
    <dgm:cxn modelId="{A94CA42B-F609-406E-857E-6D3A3268E4ED}" type="presOf" srcId="{C201C29A-9C24-4636-82C8-0647AEC0C3C3}" destId="{24A8268F-E232-4C1B-A22B-8A8E686A6F9A}" srcOrd="0" destOrd="0" presId="urn:microsoft.com/office/officeart/2005/8/layout/hierarchy2"/>
    <dgm:cxn modelId="{13268F29-C9EF-4D3D-821A-7B6EB9BAFEFA}" srcId="{8F054305-4ACC-4F7E-8C2D-4CA91D95627D}" destId="{23D8C578-EE79-4980-BD8D-A7C898767A52}" srcOrd="1" destOrd="0" parTransId="{9CF0CC95-1582-4AC5-9821-5FADA127B4A5}" sibTransId="{90F14395-6817-4932-B681-BB088A2D8CA2}"/>
    <dgm:cxn modelId="{94412B39-9E42-449F-96F8-DC7B83BF0ACC}" srcId="{E8D8BF4C-43BE-4FA2-82E0-F9A597BF7E47}" destId="{AFA68D14-47DC-4B33-839B-E84F807BB6E5}" srcOrd="2" destOrd="0" parTransId="{16C109B4-8ACC-4B39-9F82-E55E3D221F53}" sibTransId="{11946D62-9122-436A-BAB3-5E26214E1B48}"/>
    <dgm:cxn modelId="{B543ED3E-E51A-48EA-A274-54011F706736}" type="presOf" srcId="{19B536E7-8C9B-49A3-8671-CFED49155A06}" destId="{103DFEAE-BCF9-45F9-AA69-B322EAC5EB12}" srcOrd="0" destOrd="0" presId="urn:microsoft.com/office/officeart/2005/8/layout/hierarchy2"/>
    <dgm:cxn modelId="{59631E3A-1FC8-4700-A573-982C47881D36}" type="presOf" srcId="{F34DBFDC-6C1C-4833-969A-9DE9992D167D}" destId="{3F2676EA-B8AD-448D-8B38-BB8D638408D0}" srcOrd="0" destOrd="0" presId="urn:microsoft.com/office/officeart/2005/8/layout/hierarchy2"/>
    <dgm:cxn modelId="{7C98FD3C-B71F-423F-85ED-CDA470D97A09}" type="presOf" srcId="{16C109B4-8ACC-4B39-9F82-E55E3D221F53}" destId="{C6C74E30-0AAA-49E1-95DA-B930F4EEB5FB}" srcOrd="0" destOrd="0" presId="urn:microsoft.com/office/officeart/2005/8/layout/hierarchy2"/>
    <dgm:cxn modelId="{A6D0D6DB-82E8-4D24-B475-B4449458E7B7}" type="presOf" srcId="{4F436D74-F597-4198-B450-8582C0BD0FE6}" destId="{F855D491-2E75-4B34-938F-ABFAE7A93476}" srcOrd="0" destOrd="0" presId="urn:microsoft.com/office/officeart/2005/8/layout/hierarchy2"/>
    <dgm:cxn modelId="{AC6BBF31-148F-439F-B059-12C5C970AB1A}" type="presOf" srcId="{42F63C96-DC5F-40A1-8AE8-66CC033C807D}" destId="{427119FF-C1FA-4EC8-A31D-411ADA025B10}" srcOrd="0" destOrd="0" presId="urn:microsoft.com/office/officeart/2005/8/layout/hierarchy2"/>
    <dgm:cxn modelId="{3930D395-664E-45DE-AC20-8A45A544870B}" type="presOf" srcId="{0677E623-E721-4056-807D-4F4BD5B21E8A}" destId="{87ACAA5E-6D49-4CDB-B59E-40AC5BF5DCF3}" srcOrd="0" destOrd="0" presId="urn:microsoft.com/office/officeart/2005/8/layout/hierarchy2"/>
    <dgm:cxn modelId="{2B8785D7-DA9C-4E5B-B225-5185244826B4}" type="presOf" srcId="{4E879E3C-86D5-41A2-8057-527E2F8A3D41}" destId="{E6C5E207-C3A2-47A0-8F5F-5A094BE86D31}" srcOrd="1" destOrd="0" presId="urn:microsoft.com/office/officeart/2005/8/layout/hierarchy2"/>
    <dgm:cxn modelId="{4E1ED93F-B660-4DC8-AEAD-F7535260710E}" srcId="{3B6C576D-D543-47FE-80D4-CA11CEF102F2}" destId="{345F7758-B508-4DF5-8971-E146C77944E0}" srcOrd="0" destOrd="0" parTransId="{2E8DFC58-FFD2-4F97-B6B3-E300AC467F43}" sibTransId="{F0088211-353C-4B51-9F8F-552187B22FEF}"/>
    <dgm:cxn modelId="{2D5981BC-DE48-4007-8F92-459460181D72}" type="presOf" srcId="{33D2F9DF-DD89-4836-BE39-3F2B5E1B1688}" destId="{BD831112-20B0-4FB9-B45A-0AAA07CD453C}" srcOrd="0" destOrd="0" presId="urn:microsoft.com/office/officeart/2005/8/layout/hierarchy2"/>
    <dgm:cxn modelId="{FB27B9C8-A372-46D6-906D-2A34D40846B5}" srcId="{E8D8BF4C-43BE-4FA2-82E0-F9A597BF7E47}" destId="{573AF0FF-FE50-4C75-89A9-F283C8540CB9}" srcOrd="0" destOrd="0" parTransId="{12E28194-B37C-4400-AAE1-07101EDA81E9}" sibTransId="{32E2C610-7D5D-4716-84B9-C2A2D7F9A3EC}"/>
    <dgm:cxn modelId="{CEFBC3BA-4BCF-48E8-BE9C-770BE8DA109E}" type="presOf" srcId="{8796A2ED-70E5-458E-9641-F9A3E523F974}" destId="{0A1F8A92-1EDE-4E60-87B4-A655593272BE}" srcOrd="1" destOrd="0" presId="urn:microsoft.com/office/officeart/2005/8/layout/hierarchy2"/>
    <dgm:cxn modelId="{36D00A5B-7372-450C-AA07-2FD887F91201}" type="presOf" srcId="{825BB076-C90C-42EC-AFD0-354CAC2D54FC}" destId="{DDDFDA3E-5015-4B47-9DEF-1B4B6E0385CB}" srcOrd="0" destOrd="0" presId="urn:microsoft.com/office/officeart/2005/8/layout/hierarchy2"/>
    <dgm:cxn modelId="{49966780-A468-4404-877D-B4A49824FB04}" type="presOf" srcId="{637B4319-6ECE-4FA1-89BE-31259DDC65DA}" destId="{2BEA640F-307A-4342-98AC-182AE7E344CC}" srcOrd="0" destOrd="0" presId="urn:microsoft.com/office/officeart/2005/8/layout/hierarchy2"/>
    <dgm:cxn modelId="{F07A0808-6D8B-494D-8FFA-4F5A5867AE41}" srcId="{4F0E50FC-C06C-425A-B114-A0B4510B52AC}" destId="{42F63C96-DC5F-40A1-8AE8-66CC033C807D}" srcOrd="0" destOrd="0" parTransId="{DB09AC9D-3180-4402-9D54-7A41151D8F03}" sibTransId="{E60B3207-1BEB-43FC-A73B-140293DA52C5}"/>
    <dgm:cxn modelId="{66EA9F99-6BCD-4AF0-B130-0F8240BE7BAB}" srcId="{825BB076-C90C-42EC-AFD0-354CAC2D54FC}" destId="{F34DBFDC-6C1C-4833-969A-9DE9992D167D}" srcOrd="0" destOrd="0" parTransId="{EF356098-DD7A-4620-8A84-C29CF516DF19}" sibTransId="{C028F006-30ED-4CB8-ABBD-56C79BC2E01D}"/>
    <dgm:cxn modelId="{6CCCA251-4694-4897-BF5F-D1EDA5FCE013}" srcId="{2C7163FE-FF2B-43BE-B488-E9CDFFE8953C}" destId="{33D2F9DF-DD89-4836-BE39-3F2B5E1B1688}" srcOrd="0" destOrd="0" parTransId="{19B536E7-8C9B-49A3-8671-CFED49155A06}" sibTransId="{DD36091D-1F2B-4514-B226-3400E063DDAD}"/>
    <dgm:cxn modelId="{5E847F4B-6201-4C8A-BC3D-2CA5B9C37E27}" type="presOf" srcId="{9CF0CC95-1582-4AC5-9821-5FADA127B4A5}" destId="{4D7959FF-9E29-42F2-8E2C-D4560F55F213}" srcOrd="1" destOrd="0" presId="urn:microsoft.com/office/officeart/2005/8/layout/hierarchy2"/>
    <dgm:cxn modelId="{0EF973A4-2F94-4540-9F44-AE4FE9FD492E}" type="presOf" srcId="{C97070C8-811A-41A0-82EB-BD8C5EF43B58}" destId="{77280D44-1AAD-4126-9DB5-7508F8F1629B}" srcOrd="0" destOrd="0" presId="urn:microsoft.com/office/officeart/2005/8/layout/hierarchy2"/>
    <dgm:cxn modelId="{A4E8A893-88E8-48DE-A4AA-F22A9AC79EE6}" type="presOf" srcId="{DB09AC9D-3180-4402-9D54-7A41151D8F03}" destId="{0E12B52B-2523-4DB1-A578-D12CFD04E67C}" srcOrd="1" destOrd="0" presId="urn:microsoft.com/office/officeart/2005/8/layout/hierarchy2"/>
    <dgm:cxn modelId="{66CE97B1-AC94-4ECE-9992-82F7BF41ED70}" type="presOf" srcId="{A45C8D64-844A-4384-99B1-93F9C47DC00C}" destId="{B3BA56F6-82BF-4315-83BB-2F53CF5E1FEF}" srcOrd="0" destOrd="0" presId="urn:microsoft.com/office/officeart/2005/8/layout/hierarchy2"/>
    <dgm:cxn modelId="{14F7FBC8-9E7F-4023-96F4-4D0257A6BA6F}" type="presOf" srcId="{EF356098-DD7A-4620-8A84-C29CF516DF19}" destId="{DC02F2F1-5C03-4EFA-A3E0-2C63A5CF864C}" srcOrd="1" destOrd="0" presId="urn:microsoft.com/office/officeart/2005/8/layout/hierarchy2"/>
    <dgm:cxn modelId="{6B1F4B06-147A-498C-A878-1C8E5BEEAF1B}" type="presOf" srcId="{0677E623-E721-4056-807D-4F4BD5B21E8A}" destId="{A9E64BEA-918F-4A21-A129-B8A1228C0D75}" srcOrd="1" destOrd="0" presId="urn:microsoft.com/office/officeart/2005/8/layout/hierarchy2"/>
    <dgm:cxn modelId="{1F652940-730C-4B1B-9145-F7B9B4375D43}" type="presOf" srcId="{C97070C8-811A-41A0-82EB-BD8C5EF43B58}" destId="{6AFDEB6B-82AC-4D9F-891B-4A557D0111CF}" srcOrd="1" destOrd="0" presId="urn:microsoft.com/office/officeart/2005/8/layout/hierarchy2"/>
    <dgm:cxn modelId="{98528F77-C66D-45D4-A9EB-3892D92AC6F7}" srcId="{AC9275AE-E7FC-45C8-A08B-4E2AF52BCDEC}" destId="{9CE0DAE6-C3E8-4BB2-A6F7-94E25D5C2344}" srcOrd="0" destOrd="0" parTransId="{E9B77880-4570-4CE3-BB7C-CF55007CDE00}" sibTransId="{A8EE649B-7426-4B4D-A416-F5B9FAFF6C1F}"/>
    <dgm:cxn modelId="{AB027435-7936-4AF3-BCF9-EC17A2C7F517}" type="presOf" srcId="{F2484E8F-EAB9-4ADA-A240-9863A1EAE148}" destId="{B479085D-1702-4665-8F51-8DB8D35414ED}" srcOrd="0" destOrd="0" presId="urn:microsoft.com/office/officeart/2005/8/layout/hierarchy2"/>
    <dgm:cxn modelId="{181CB5DE-BA7B-4D3C-AC92-6F322A34D3F4}" srcId="{8F054305-4ACC-4F7E-8C2D-4CA91D95627D}" destId="{3B6C576D-D543-47FE-80D4-CA11CEF102F2}" srcOrd="0" destOrd="0" parTransId="{C201C29A-9C24-4636-82C8-0647AEC0C3C3}" sibTransId="{36C1C637-3F00-4A6D-8821-1B97AA0A24BF}"/>
    <dgm:cxn modelId="{8935CA7B-7B2E-4D22-AB62-5B1A81128756}" type="presOf" srcId="{D6B9023D-7A99-43E8-8F71-BDF6073E3E75}" destId="{1DFB70EC-FC24-4CD0-8264-A1D7E9EF1322}" srcOrd="0" destOrd="0" presId="urn:microsoft.com/office/officeart/2005/8/layout/hierarchy2"/>
    <dgm:cxn modelId="{61EB170E-B688-4142-BFEB-1930EF740277}" type="presOf" srcId="{E8D8BF4C-43BE-4FA2-82E0-F9A597BF7E47}" destId="{F2B04B6C-256D-4D9F-9E79-D97177427B54}" srcOrd="0" destOrd="0" presId="urn:microsoft.com/office/officeart/2005/8/layout/hierarchy2"/>
    <dgm:cxn modelId="{0A0FC476-E9C9-4DE1-9DD9-E12BB844F3FA}" srcId="{42F63C96-DC5F-40A1-8AE8-66CC033C807D}" destId="{8F054305-4ACC-4F7E-8C2D-4CA91D95627D}" srcOrd="1" destOrd="0" parTransId="{2B61625D-6249-4D68-9DC8-46868992FABB}" sibTransId="{9F3DBBFF-3DCE-4169-A699-8079368E69CC}"/>
    <dgm:cxn modelId="{7F9B3F11-59A2-4CC9-BCA1-5A6247D42080}" type="presOf" srcId="{9CE0DAE6-C3E8-4BB2-A6F7-94E25D5C2344}" destId="{EBD06D1D-2270-4E48-9F4A-77915A16B671}" srcOrd="0" destOrd="0" presId="urn:microsoft.com/office/officeart/2005/8/layout/hierarchy2"/>
    <dgm:cxn modelId="{19B24F11-97C3-4130-8C30-5E7311A9F4CA}" type="presOf" srcId="{73033FFB-C74D-45F9-BAA0-E391B619A373}" destId="{5EEA6F41-47F7-40D0-BBC8-098E7D90F8F1}" srcOrd="0" destOrd="0" presId="urn:microsoft.com/office/officeart/2005/8/layout/hierarchy2"/>
    <dgm:cxn modelId="{E021EA36-1F45-4A79-AE9F-BA91A15A28D9}" type="presOf" srcId="{23D8C578-EE79-4980-BD8D-A7C898767A52}" destId="{A0535562-DC11-4B05-BE48-BAA1CF406883}" srcOrd="0" destOrd="0" presId="urn:microsoft.com/office/officeart/2005/8/layout/hierarchy2"/>
    <dgm:cxn modelId="{70A035DF-5CD3-4D51-8BF1-C2D22FBD7E11}" type="presOf" srcId="{AB762297-66D5-4996-B476-B1BB10BBFA85}" destId="{46E1B46D-33F0-4284-B094-B894ECA2F725}" srcOrd="0" destOrd="0" presId="urn:microsoft.com/office/officeart/2005/8/layout/hierarchy2"/>
    <dgm:cxn modelId="{2330EC79-7F65-4AB6-BC6C-B271D21F8F54}" type="presOf" srcId="{E9B77880-4570-4CE3-BB7C-CF55007CDE00}" destId="{9F3AB60B-EE2D-42B3-9D5D-4420EBABA441}" srcOrd="1" destOrd="0" presId="urn:microsoft.com/office/officeart/2005/8/layout/hierarchy2"/>
    <dgm:cxn modelId="{4909F110-DC78-4172-9764-FE77B396AC0D}" type="presOf" srcId="{E9B77880-4570-4CE3-BB7C-CF55007CDE00}" destId="{AB11890A-67D1-47AE-A27B-66F96E2125AF}" srcOrd="0" destOrd="0" presId="urn:microsoft.com/office/officeart/2005/8/layout/hierarchy2"/>
    <dgm:cxn modelId="{78182339-1C8B-4F80-B5A6-04019BBDDE74}" srcId="{E17ABA97-ABB7-4BE6-9883-AFD6D64C1A32}" destId="{C3D5F666-816C-4EDC-9CD8-B9526EC2B641}" srcOrd="0" destOrd="0" parTransId="{EEC95ABB-D3A2-4BC9-963F-90707EA21C6C}" sibTransId="{101A7B5E-4DF5-4EC5-AE4E-893086B7969E}"/>
    <dgm:cxn modelId="{EB1FD825-9665-4306-B5A1-119BEAC3AD24}" type="presOf" srcId="{4F0E50FC-C06C-425A-B114-A0B4510B52AC}" destId="{03AEE305-77DD-4FB0-B00A-DF0B18AC4A4A}" srcOrd="0" destOrd="0" presId="urn:microsoft.com/office/officeart/2005/8/layout/hierarchy2"/>
    <dgm:cxn modelId="{63ED6DF7-D8C9-4715-96A4-4D36FE4C7BCB}" type="presOf" srcId="{28B3E72C-FA9F-4C3F-9E5C-41C01167358C}" destId="{5E24AF18-FB61-41C2-A440-1E2EEDF79B81}" srcOrd="0" destOrd="0" presId="urn:microsoft.com/office/officeart/2005/8/layout/hierarchy2"/>
    <dgm:cxn modelId="{08D225AC-1489-4BAE-B17E-E75E24C7699D}" type="presOf" srcId="{2E8DFC58-FFD2-4F97-B6B3-E300AC467F43}" destId="{5B1E5C0E-724D-4509-BC3A-0ECB2CA6BC35}" srcOrd="1" destOrd="0" presId="urn:microsoft.com/office/officeart/2005/8/layout/hierarchy2"/>
    <dgm:cxn modelId="{929B286F-BAC5-4BFC-BDAC-759819FF783F}" type="presOf" srcId="{A07F075D-71F3-4417-BFA6-7B8CBC1A2087}" destId="{FD491EAC-664F-4784-8F91-0B10673C6D50}" srcOrd="1" destOrd="0" presId="urn:microsoft.com/office/officeart/2005/8/layout/hierarchy2"/>
    <dgm:cxn modelId="{4FED9397-07B3-424C-9DD8-FBC69BB8A887}" type="presOf" srcId="{495B7963-BB6E-4AB2-BB05-1F6B1CBD5D68}" destId="{E9A61FD7-71FC-4768-B399-E4A1159F6B84}" srcOrd="0" destOrd="0" presId="urn:microsoft.com/office/officeart/2005/8/layout/hierarchy2"/>
    <dgm:cxn modelId="{91D27D86-5433-4AC9-B852-3ADCB8812120}" type="presOf" srcId="{9CF0CC95-1582-4AC5-9821-5FADA127B4A5}" destId="{75F35F5C-82CB-4ECC-B7F6-7CDD7D36B975}" srcOrd="0" destOrd="0" presId="urn:microsoft.com/office/officeart/2005/8/layout/hierarchy2"/>
    <dgm:cxn modelId="{311C00A2-FA1D-40DA-A5E1-756594B3F07F}" type="presOf" srcId="{EF356098-DD7A-4620-8A84-C29CF516DF19}" destId="{D6A659B7-D96A-4D27-BAF6-F49A40E78B17}" srcOrd="0" destOrd="0" presId="urn:microsoft.com/office/officeart/2005/8/layout/hierarchy2"/>
    <dgm:cxn modelId="{F384B550-2AE4-420A-AFD2-4CE76C03AF06}" type="presOf" srcId="{EEC95ABB-D3A2-4BC9-963F-90707EA21C6C}" destId="{93311733-7196-4061-A066-6E37FE20474F}" srcOrd="1" destOrd="0" presId="urn:microsoft.com/office/officeart/2005/8/layout/hierarchy2"/>
    <dgm:cxn modelId="{7CA562BC-A851-405C-8331-7C9212BE7CFC}" type="presOf" srcId="{495B7963-BB6E-4AB2-BB05-1F6B1CBD5D68}" destId="{54DA8256-5654-4DB4-8EAA-48B308E7FFA3}" srcOrd="1" destOrd="0" presId="urn:microsoft.com/office/officeart/2005/8/layout/hierarchy2"/>
    <dgm:cxn modelId="{28B2E1A2-9329-4878-ABB9-43792CED0C96}" type="presOf" srcId="{C51B5743-EC57-429F-AB32-C7FB0EEC837A}" destId="{C79F6C99-AE86-4BB7-992C-91707EE8DFCB}" srcOrd="0" destOrd="0" presId="urn:microsoft.com/office/officeart/2005/8/layout/hierarchy2"/>
    <dgm:cxn modelId="{A7B6FD67-77C2-4281-850C-C0AED7A58D44}" type="presOf" srcId="{C51B5743-EC57-429F-AB32-C7FB0EEC837A}" destId="{7745B48C-4441-40E7-A530-935256D98D52}" srcOrd="1" destOrd="0" presId="urn:microsoft.com/office/officeart/2005/8/layout/hierarchy2"/>
    <dgm:cxn modelId="{F3120731-D289-44A3-BA8C-60BAD9E48A84}" type="presOf" srcId="{E17ABA97-ABB7-4BE6-9883-AFD6D64C1A32}" destId="{DBAB7C77-6256-4401-96A5-F1A6F9F45558}" srcOrd="0" destOrd="0" presId="urn:microsoft.com/office/officeart/2005/8/layout/hierarchy2"/>
    <dgm:cxn modelId="{D9B5A5EF-54DD-41F7-8F51-30C4CC3DF1EE}" type="presOf" srcId="{4C637D68-5E35-4A1F-859E-04B90ACE4D1B}" destId="{1BB42882-948A-407E-A406-6B275B3E9BA6}" srcOrd="0" destOrd="0" presId="urn:microsoft.com/office/officeart/2005/8/layout/hierarchy2"/>
    <dgm:cxn modelId="{782167FD-9FCF-41B5-8629-F2714A81EE66}" type="presOf" srcId="{4C637D68-5E35-4A1F-859E-04B90ACE4D1B}" destId="{663E8DBC-B1AC-4285-A653-EEC11F98C282}" srcOrd="1" destOrd="0" presId="urn:microsoft.com/office/officeart/2005/8/layout/hierarchy2"/>
    <dgm:cxn modelId="{8E54550B-9E0C-4635-86FC-E0B9D2DCBD72}" type="presOf" srcId="{EEC95ABB-D3A2-4BC9-963F-90707EA21C6C}" destId="{B1471E4B-513C-4B49-93FF-450045087659}" srcOrd="0" destOrd="0" presId="urn:microsoft.com/office/officeart/2005/8/layout/hierarchy2"/>
    <dgm:cxn modelId="{8E7D14BA-6D86-4B05-ABE6-3243D357AD69}" srcId="{0EC4761B-944C-4838-86DC-8D7DCDCEF008}" destId="{AB762297-66D5-4996-B476-B1BB10BBFA85}" srcOrd="0" destOrd="0" parTransId="{8F02C4C4-B763-4A59-92EE-B8111C4747CF}" sibTransId="{DC50E16A-0031-4D60-9069-70675C659C79}"/>
    <dgm:cxn modelId="{7EA6C689-0273-4D6B-84CC-B25BC159A3C7}" srcId="{573AF0FF-FE50-4C75-89A9-F283C8540CB9}" destId="{637B4319-6ECE-4FA1-89BE-31259DDC65DA}" srcOrd="0" destOrd="0" parTransId="{C51B5743-EC57-429F-AB32-C7FB0EEC837A}" sibTransId="{D73EA44E-EE8E-4EA5-B11B-ED2F26AB0718}"/>
    <dgm:cxn modelId="{FECE6C55-EB74-4A8B-B71C-6CF6EF7EF8BE}" type="presOf" srcId="{DB09AC9D-3180-4402-9D54-7A41151D8F03}" destId="{D66371B3-3BFD-4C2D-865D-8383D6759485}" srcOrd="0" destOrd="0" presId="urn:microsoft.com/office/officeart/2005/8/layout/hierarchy2"/>
    <dgm:cxn modelId="{95315C5F-D61E-4B14-87BC-E137C7977205}" srcId="{E8D8BF4C-43BE-4FA2-82E0-F9A597BF7E47}" destId="{825BB076-C90C-42EC-AFD0-354CAC2D54FC}" srcOrd="1" destOrd="0" parTransId="{C97070C8-811A-41A0-82EB-BD8C5EF43B58}" sibTransId="{3530B6D5-E290-449C-9E15-B6E513E42202}"/>
    <dgm:cxn modelId="{759C9AA0-4D88-4D04-9D3D-7BD0E0DE15C2}" type="presOf" srcId="{12E28194-B37C-4400-AAE1-07101EDA81E9}" destId="{F7256D87-AFE3-4B5B-8A30-88357AD9E7D9}" srcOrd="1" destOrd="0" presId="urn:microsoft.com/office/officeart/2005/8/layout/hierarchy2"/>
    <dgm:cxn modelId="{C30C1F8E-4182-4421-A731-01643D6A1ECC}" type="presOf" srcId="{A07F075D-71F3-4417-BFA6-7B8CBC1A2087}" destId="{1B519649-CD1B-4A20-B36C-4567F6292E4A}" srcOrd="0" destOrd="0" presId="urn:microsoft.com/office/officeart/2005/8/layout/hierarchy2"/>
    <dgm:cxn modelId="{8B5D48C4-A939-41C8-A0E2-8CDE191AFBEE}" type="presOf" srcId="{4E879E3C-86D5-41A2-8057-527E2F8A3D41}" destId="{46F76ED0-3137-4861-B4AD-FBF6E3B5EF35}" srcOrd="0" destOrd="0" presId="urn:microsoft.com/office/officeart/2005/8/layout/hierarchy2"/>
    <dgm:cxn modelId="{A73EE181-9EEF-4817-B4CD-55C0F2E270CA}" srcId="{23D8C578-EE79-4980-BD8D-A7C898767A52}" destId="{168EE6DF-A2AB-4627-84A6-570DF2DCADA2}" srcOrd="0" destOrd="0" parTransId="{8796A2ED-70E5-458E-9641-F9A3E523F974}" sibTransId="{5AA454AF-8FC4-4C98-A580-6F67670AAEFA}"/>
    <dgm:cxn modelId="{530E818D-7A33-4D12-A76A-CD681223A1BB}" type="presOf" srcId="{4F436D74-F597-4198-B450-8582C0BD0FE6}" destId="{FFBDAB4D-CC32-49DD-97DF-621F936F10FD}" srcOrd="1" destOrd="0" presId="urn:microsoft.com/office/officeart/2005/8/layout/hierarchy2"/>
    <dgm:cxn modelId="{9BA36958-F5DB-450C-8199-D7E29D545BC2}" type="presOf" srcId="{C201C29A-9C24-4636-82C8-0647AEC0C3C3}" destId="{A1CA21FB-32FF-4997-95D6-A812FE857EB3}" srcOrd="1" destOrd="0" presId="urn:microsoft.com/office/officeart/2005/8/layout/hierarchy2"/>
    <dgm:cxn modelId="{9BC2DF46-90A0-41C8-91EF-693F2EF4E8B9}" type="presOf" srcId="{AFA68D14-47DC-4B33-839B-E84F807BB6E5}" destId="{0F0A6B09-0660-45F2-9D7A-E3B9FA4DF110}" srcOrd="0" destOrd="0" presId="urn:microsoft.com/office/officeart/2005/8/layout/hierarchy2"/>
    <dgm:cxn modelId="{9DC9FBE8-D09F-49AC-983C-FDC2548E4455}" type="presOf" srcId="{3B6C576D-D543-47FE-80D4-CA11CEF102F2}" destId="{F5567E13-0DFB-4341-82CC-71A5599E5307}" srcOrd="0" destOrd="0" presId="urn:microsoft.com/office/officeart/2005/8/layout/hierarchy2"/>
    <dgm:cxn modelId="{72663886-FA2E-4413-AC72-ACCFA839C4DE}" type="presOf" srcId="{8F02C4C4-B763-4A59-92EE-B8111C4747CF}" destId="{FD7DAB03-B10F-44E8-9C8C-7F26A126862B}" srcOrd="0" destOrd="0" presId="urn:microsoft.com/office/officeart/2005/8/layout/hierarchy2"/>
    <dgm:cxn modelId="{85157676-3A48-4532-8C55-AB7F17D6D4D5}" type="presOf" srcId="{2B61625D-6249-4D68-9DC8-46868992FABB}" destId="{8124D271-EF79-4EC2-8CD3-D9D50846D904}" srcOrd="1" destOrd="0" presId="urn:microsoft.com/office/officeart/2005/8/layout/hierarchy2"/>
    <dgm:cxn modelId="{CCDEBDA1-E489-454C-9695-F891F296346E}" srcId="{E8D8BF4C-43BE-4FA2-82E0-F9A597BF7E47}" destId="{E17ABA97-ABB7-4BE6-9883-AFD6D64C1A32}" srcOrd="4" destOrd="0" parTransId="{4F436D74-F597-4198-B450-8582C0BD0FE6}" sibTransId="{08C8D3C3-16A2-4CEF-8E7E-C8189B6B3257}"/>
    <dgm:cxn modelId="{9093D728-71E7-4C75-A333-9B05DB372EDE}" srcId="{42F63C96-DC5F-40A1-8AE8-66CC033C807D}" destId="{E8D8BF4C-43BE-4FA2-82E0-F9A597BF7E47}" srcOrd="0" destOrd="0" parTransId="{4C637D68-5E35-4A1F-859E-04B90ACE4D1B}" sibTransId="{E7397EC0-7CD6-46D9-9D20-CE752D20686C}"/>
    <dgm:cxn modelId="{CB284348-113D-453D-8E6B-E099DA59CE54}" type="presOf" srcId="{8F054305-4ACC-4F7E-8C2D-4CA91D95627D}" destId="{96DB6D30-939E-41F3-8248-F4207B2FF2FA}" srcOrd="0" destOrd="0" presId="urn:microsoft.com/office/officeart/2005/8/layout/hierarchy2"/>
    <dgm:cxn modelId="{18E8E3FA-77AE-4253-8D7B-29E98B00D173}" type="presOf" srcId="{28B3E72C-FA9F-4C3F-9E5C-41C01167358C}" destId="{3D8ABB14-ABE2-4EAC-B90B-D568178B007D}" srcOrd="1" destOrd="0" presId="urn:microsoft.com/office/officeart/2005/8/layout/hierarchy2"/>
    <dgm:cxn modelId="{F1390E20-CA87-4616-BF0F-CF8E89A8F0BE}" type="presOf" srcId="{16C109B4-8ACC-4B39-9F82-E55E3D221F53}" destId="{46271AFB-913C-467F-9EB5-5454139503D7}" srcOrd="1" destOrd="0" presId="urn:microsoft.com/office/officeart/2005/8/layout/hierarchy2"/>
    <dgm:cxn modelId="{536161F7-6B69-4BCD-AE6F-82ACFDA5CB10}" type="presOf" srcId="{2E8DFC58-FFD2-4F97-B6B3-E300AC467F43}" destId="{9F07A1A0-1F8E-43CB-9A48-1B0C37A9A06C}" srcOrd="0" destOrd="0" presId="urn:microsoft.com/office/officeart/2005/8/layout/hierarchy2"/>
    <dgm:cxn modelId="{4FC4EE24-4C33-43B7-87F4-522DFA3B6F2B}" type="presOf" srcId="{19B536E7-8C9B-49A3-8671-CFED49155A06}" destId="{A3C7B376-EA32-4C36-861E-0D58A66C4523}" srcOrd="1" destOrd="0" presId="urn:microsoft.com/office/officeart/2005/8/layout/hierarchy2"/>
    <dgm:cxn modelId="{AED2F212-5D54-48B1-9BB7-1B47D61DD696}" srcId="{E8D8BF4C-43BE-4FA2-82E0-F9A597BF7E47}" destId="{2C7163FE-FF2B-43BE-B488-E9CDFFE8953C}" srcOrd="6" destOrd="0" parTransId="{4E879E3C-86D5-41A2-8057-527E2F8A3D41}" sibTransId="{C8096939-77FC-4517-9C75-43AA78EE0548}"/>
    <dgm:cxn modelId="{72475235-300F-4455-BE08-8A8136ED1365}" type="presOf" srcId="{3FD7AAC9-E555-48E6-B3A0-9243A6CEDCE6}" destId="{ACEC74E1-78D7-432E-8B94-6D0E281BA963}" srcOrd="0"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36C25764-5535-45F9-896C-111CEAAACB38}" type="presOf" srcId="{168EE6DF-A2AB-4627-84A6-570DF2DCADA2}" destId="{EFEDB397-CACF-4D8C-8189-45E5EB5E33A2}" srcOrd="0" destOrd="0" presId="urn:microsoft.com/office/officeart/2005/8/layout/hierarchy2"/>
    <dgm:cxn modelId="{BEBDE9F0-D88B-4DE7-A1B8-52A9F2ACA398}" type="presOf" srcId="{8F02C4C4-B763-4A59-92EE-B8111C4747CF}" destId="{FAE14432-FCC6-42CD-A84F-FD430026107E}" srcOrd="1" destOrd="0" presId="urn:microsoft.com/office/officeart/2005/8/layout/hierarchy2"/>
    <dgm:cxn modelId="{21E11B8F-AC01-4D9D-A609-5013E4BC83C2}" type="presOf" srcId="{F2484E8F-EAB9-4ADA-A240-9863A1EAE148}" destId="{A4644690-B99B-4312-8A8B-CB6C4194BD25}" srcOrd="1" destOrd="0" presId="urn:microsoft.com/office/officeart/2005/8/layout/hierarchy2"/>
    <dgm:cxn modelId="{53409FF6-FA45-4E9A-8A78-38BEE4DE4641}" type="presOf" srcId="{AC9275AE-E7FC-45C8-A08B-4E2AF52BCDEC}" destId="{B826E158-A7E1-4A29-97D7-079EAB990BA0}" srcOrd="0" destOrd="0" presId="urn:microsoft.com/office/officeart/2005/8/layout/hierarchy2"/>
    <dgm:cxn modelId="{8359390A-EBB0-46ED-94A1-3F26F0D563C3}" type="presOf" srcId="{8796A2ED-70E5-458E-9641-F9A3E523F974}" destId="{95F45037-F498-4DEF-A411-3924F748F657}" srcOrd="0" destOrd="0" presId="urn:microsoft.com/office/officeart/2005/8/layout/hierarchy2"/>
    <dgm:cxn modelId="{B69D6BDD-EC93-4BBB-9119-52635E4E7F41}" srcId="{E8D8BF4C-43BE-4FA2-82E0-F9A597BF7E47}" destId="{73033FFB-C74D-45F9-BAA0-E391B619A373}" srcOrd="5" destOrd="0" parTransId="{28B3E72C-FA9F-4C3F-9E5C-41C01167358C}" sibTransId="{309F0156-E864-4F30-A44D-FD5E37630F9D}"/>
    <dgm:cxn modelId="{6A508C2A-6170-4443-A870-9C0B3A2618E4}" srcId="{8F054305-4ACC-4F7E-8C2D-4CA91D95627D}" destId="{AC9275AE-E7FC-45C8-A08B-4E2AF52BCDEC}" srcOrd="2" destOrd="0" parTransId="{495B7963-BB6E-4AB2-BB05-1F6B1CBD5D68}" sibTransId="{2C016A00-1CD4-4C1F-9CCC-BEC0C5C4B1F5}"/>
    <dgm:cxn modelId="{6DFA5042-44DC-4054-89C8-86D12F878AA7}" srcId="{E8D8BF4C-43BE-4FA2-82E0-F9A597BF7E47}" destId="{0EC4761B-944C-4838-86DC-8D7DCDCEF008}" srcOrd="3" destOrd="0" parTransId="{0677E623-E721-4056-807D-4F4BD5B21E8A}" sibTransId="{F8A2E037-069C-47CB-BC1A-9A78818EC231}"/>
    <dgm:cxn modelId="{9CF55124-013A-4E15-99F7-2BDD21107680}" type="presOf" srcId="{C3D5F666-816C-4EDC-9CD8-B9526EC2B641}" destId="{599B0880-64E2-4544-8A8E-20A95A1AEB72}" srcOrd="0" destOrd="0" presId="urn:microsoft.com/office/officeart/2005/8/layout/hierarchy2"/>
    <dgm:cxn modelId="{F0253FED-E267-4DFD-8C9F-BE0110B4846F}" type="presOf" srcId="{12E28194-B37C-4400-AAE1-07101EDA81E9}" destId="{91B7875E-392A-4DA4-A82B-F557C169D4EF}" srcOrd="0" destOrd="0" presId="urn:microsoft.com/office/officeart/2005/8/layout/hierarchy2"/>
    <dgm:cxn modelId="{A90E6BF3-F70F-477D-BE97-90609A4F16F7}" type="presOf" srcId="{0EC4761B-944C-4838-86DC-8D7DCDCEF008}" destId="{A4A20F04-72A0-49D0-A018-5D970A1DA998}" srcOrd="0" destOrd="0" presId="urn:microsoft.com/office/officeart/2005/8/layout/hierarchy2"/>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74C2628F-2BD6-4D1A-958F-59C97AD91D86}" type="presParOf" srcId="{F6979C23-8DBE-4D34-A9A9-371D66C5A3DB}" destId="{D66371B3-3BFD-4C2D-865D-8383D6759485}" srcOrd="0" destOrd="0" presId="urn:microsoft.com/office/officeart/2005/8/layout/hierarchy2"/>
    <dgm:cxn modelId="{78101BD9-BAE3-4C44-B1BF-041BCB429EAF}" type="presParOf" srcId="{D66371B3-3BFD-4C2D-865D-8383D6759485}" destId="{0E12B52B-2523-4DB1-A578-D12CFD04E67C}" srcOrd="0" destOrd="0" presId="urn:microsoft.com/office/officeart/2005/8/layout/hierarchy2"/>
    <dgm:cxn modelId="{AA82C548-F8BE-4E22-AF46-BF258FE49265}" type="presParOf" srcId="{F6979C23-8DBE-4D34-A9A9-371D66C5A3DB}" destId="{701C05C1-55D1-4255-807C-668F6CCAD516}" srcOrd="1" destOrd="0" presId="urn:microsoft.com/office/officeart/2005/8/layout/hierarchy2"/>
    <dgm:cxn modelId="{18A3810C-30F4-4D63-9DCF-505DEB8339BD}" type="presParOf" srcId="{701C05C1-55D1-4255-807C-668F6CCAD516}" destId="{427119FF-C1FA-4EC8-A31D-411ADA025B10}" srcOrd="0" destOrd="0" presId="urn:microsoft.com/office/officeart/2005/8/layout/hierarchy2"/>
    <dgm:cxn modelId="{E9D3ED76-FB18-4789-B5D4-4C5058843A6D}" type="presParOf" srcId="{701C05C1-55D1-4255-807C-668F6CCAD516}" destId="{F50B2618-94FA-4D1A-A546-1D085DBCD176}" srcOrd="1" destOrd="0" presId="urn:microsoft.com/office/officeart/2005/8/layout/hierarchy2"/>
    <dgm:cxn modelId="{A1FBA03A-A113-4451-A3C8-3311AC91555F}" type="presParOf" srcId="{F50B2618-94FA-4D1A-A546-1D085DBCD176}" destId="{1BB42882-948A-407E-A406-6B275B3E9BA6}" srcOrd="0" destOrd="0" presId="urn:microsoft.com/office/officeart/2005/8/layout/hierarchy2"/>
    <dgm:cxn modelId="{0281BE54-28F7-4D36-B31F-9DA0F742425E}" type="presParOf" srcId="{1BB42882-948A-407E-A406-6B275B3E9BA6}" destId="{663E8DBC-B1AC-4285-A653-EEC11F98C282}" srcOrd="0" destOrd="0" presId="urn:microsoft.com/office/officeart/2005/8/layout/hierarchy2"/>
    <dgm:cxn modelId="{3FF68CB7-5466-4900-85DD-CBBBDA945C2C}" type="presParOf" srcId="{F50B2618-94FA-4D1A-A546-1D085DBCD176}" destId="{44FA2F0A-D6CE-4FCD-AD84-22E6301A2E7F}" srcOrd="1" destOrd="0" presId="urn:microsoft.com/office/officeart/2005/8/layout/hierarchy2"/>
    <dgm:cxn modelId="{04A110D4-1FB9-4D79-AA38-F527F9DECFF4}" type="presParOf" srcId="{44FA2F0A-D6CE-4FCD-AD84-22E6301A2E7F}" destId="{F2B04B6C-256D-4D9F-9E79-D97177427B54}" srcOrd="0" destOrd="0" presId="urn:microsoft.com/office/officeart/2005/8/layout/hierarchy2"/>
    <dgm:cxn modelId="{CDB689A7-EA20-4443-B6DF-263C42A07272}" type="presParOf" srcId="{44FA2F0A-D6CE-4FCD-AD84-22E6301A2E7F}" destId="{E407716D-500D-452A-A93E-BAA8FACB1B8C}" srcOrd="1" destOrd="0" presId="urn:microsoft.com/office/officeart/2005/8/layout/hierarchy2"/>
    <dgm:cxn modelId="{F9548E61-6EA4-4027-BEA9-5BE396F10AC7}" type="presParOf" srcId="{E407716D-500D-452A-A93E-BAA8FACB1B8C}" destId="{91B7875E-392A-4DA4-A82B-F557C169D4EF}" srcOrd="0" destOrd="0" presId="urn:microsoft.com/office/officeart/2005/8/layout/hierarchy2"/>
    <dgm:cxn modelId="{070ECA17-F468-40C1-A7D6-5BFFA32B00A8}" type="presParOf" srcId="{91B7875E-392A-4DA4-A82B-F557C169D4EF}" destId="{F7256D87-AFE3-4B5B-8A30-88357AD9E7D9}" srcOrd="0" destOrd="0" presId="urn:microsoft.com/office/officeart/2005/8/layout/hierarchy2"/>
    <dgm:cxn modelId="{C79A4440-A130-4DBE-92EC-5796C7653815}" type="presParOf" srcId="{E407716D-500D-452A-A93E-BAA8FACB1B8C}" destId="{27384C39-3AE7-4CE9-B4CC-BF60A4907343}" srcOrd="1" destOrd="0" presId="urn:microsoft.com/office/officeart/2005/8/layout/hierarchy2"/>
    <dgm:cxn modelId="{723C5F11-7A6E-4D2C-AD9F-D707767F1B6E}" type="presParOf" srcId="{27384C39-3AE7-4CE9-B4CC-BF60A4907343}" destId="{C78FB654-755A-40B4-BFD2-8FA5B84A5072}" srcOrd="0" destOrd="0" presId="urn:microsoft.com/office/officeart/2005/8/layout/hierarchy2"/>
    <dgm:cxn modelId="{7D523E4A-74A1-4A5E-90F3-09467C05DAD6}" type="presParOf" srcId="{27384C39-3AE7-4CE9-B4CC-BF60A4907343}" destId="{9AA232B9-1C23-472C-99D0-9F1689768009}" srcOrd="1" destOrd="0" presId="urn:microsoft.com/office/officeart/2005/8/layout/hierarchy2"/>
    <dgm:cxn modelId="{256E25D2-6751-4995-BACD-BC60E644B54D}" type="presParOf" srcId="{9AA232B9-1C23-472C-99D0-9F1689768009}" destId="{C79F6C99-AE86-4BB7-992C-91707EE8DFCB}" srcOrd="0" destOrd="0" presId="urn:microsoft.com/office/officeart/2005/8/layout/hierarchy2"/>
    <dgm:cxn modelId="{6B4BE62C-AA3F-4B99-B486-D2E34A9E8D43}" type="presParOf" srcId="{C79F6C99-AE86-4BB7-992C-91707EE8DFCB}" destId="{7745B48C-4441-40E7-A530-935256D98D52}" srcOrd="0" destOrd="0" presId="urn:microsoft.com/office/officeart/2005/8/layout/hierarchy2"/>
    <dgm:cxn modelId="{C85AEBA9-B460-44B6-A9D2-B4B783516CCF}" type="presParOf" srcId="{9AA232B9-1C23-472C-99D0-9F1689768009}" destId="{3BC3DF91-4485-48CE-9447-007235DCE401}" srcOrd="1" destOrd="0" presId="urn:microsoft.com/office/officeart/2005/8/layout/hierarchy2"/>
    <dgm:cxn modelId="{4702566F-55E6-49D4-B497-56C3BA846D1C}" type="presParOf" srcId="{3BC3DF91-4485-48CE-9447-007235DCE401}" destId="{2BEA640F-307A-4342-98AC-182AE7E344CC}" srcOrd="0" destOrd="0" presId="urn:microsoft.com/office/officeart/2005/8/layout/hierarchy2"/>
    <dgm:cxn modelId="{EF6D1B5C-14B7-481E-AD0D-E5897F1D7BC7}" type="presParOf" srcId="{3BC3DF91-4485-48CE-9447-007235DCE401}" destId="{F6731730-4DAA-4AE9-8FB5-922053AD5E24}" srcOrd="1" destOrd="0" presId="urn:microsoft.com/office/officeart/2005/8/layout/hierarchy2"/>
    <dgm:cxn modelId="{D6FE9DCD-412C-4A6A-9EE4-E9CFFFAFDD34}" type="presParOf" srcId="{E407716D-500D-452A-A93E-BAA8FACB1B8C}" destId="{77280D44-1AAD-4126-9DB5-7508F8F1629B}" srcOrd="2" destOrd="0" presId="urn:microsoft.com/office/officeart/2005/8/layout/hierarchy2"/>
    <dgm:cxn modelId="{6DA15D69-5B83-46F5-9E32-14E85DB752DA}" type="presParOf" srcId="{77280D44-1AAD-4126-9DB5-7508F8F1629B}" destId="{6AFDEB6B-82AC-4D9F-891B-4A557D0111CF}" srcOrd="0" destOrd="0" presId="urn:microsoft.com/office/officeart/2005/8/layout/hierarchy2"/>
    <dgm:cxn modelId="{5D0258A4-F8ED-41A8-8B83-9450594AC689}" type="presParOf" srcId="{E407716D-500D-452A-A93E-BAA8FACB1B8C}" destId="{D9615CCC-90FA-4E2B-932E-2A2CF5B867D9}" srcOrd="3" destOrd="0" presId="urn:microsoft.com/office/officeart/2005/8/layout/hierarchy2"/>
    <dgm:cxn modelId="{407444F2-7448-4072-B22D-CA2BD7269A77}" type="presParOf" srcId="{D9615CCC-90FA-4E2B-932E-2A2CF5B867D9}" destId="{DDDFDA3E-5015-4B47-9DEF-1B4B6E0385CB}" srcOrd="0" destOrd="0" presId="urn:microsoft.com/office/officeart/2005/8/layout/hierarchy2"/>
    <dgm:cxn modelId="{694FDCAB-3362-4D26-8113-E62B39EC0B44}" type="presParOf" srcId="{D9615CCC-90FA-4E2B-932E-2A2CF5B867D9}" destId="{4E897A22-D1D0-4271-A0C1-C54ECE023AD4}" srcOrd="1" destOrd="0" presId="urn:microsoft.com/office/officeart/2005/8/layout/hierarchy2"/>
    <dgm:cxn modelId="{F2CBFF17-6550-439E-B904-1B07972BC06D}" type="presParOf" srcId="{4E897A22-D1D0-4271-A0C1-C54ECE023AD4}" destId="{D6A659B7-D96A-4D27-BAF6-F49A40E78B17}" srcOrd="0" destOrd="0" presId="urn:microsoft.com/office/officeart/2005/8/layout/hierarchy2"/>
    <dgm:cxn modelId="{1F79AB4D-803C-42F5-9993-32BAA60C13B1}" type="presParOf" srcId="{D6A659B7-D96A-4D27-BAF6-F49A40E78B17}" destId="{DC02F2F1-5C03-4EFA-A3E0-2C63A5CF864C}" srcOrd="0" destOrd="0" presId="urn:microsoft.com/office/officeart/2005/8/layout/hierarchy2"/>
    <dgm:cxn modelId="{95A48521-60E5-4F45-BB28-E583C9A5219D}" type="presParOf" srcId="{4E897A22-D1D0-4271-A0C1-C54ECE023AD4}" destId="{159CAE55-EAFD-49B7-A096-12AEAD0DAC98}" srcOrd="1" destOrd="0" presId="urn:microsoft.com/office/officeart/2005/8/layout/hierarchy2"/>
    <dgm:cxn modelId="{B77355A6-99AE-4375-921D-83B8935E26D6}" type="presParOf" srcId="{159CAE55-EAFD-49B7-A096-12AEAD0DAC98}" destId="{3F2676EA-B8AD-448D-8B38-BB8D638408D0}" srcOrd="0" destOrd="0" presId="urn:microsoft.com/office/officeart/2005/8/layout/hierarchy2"/>
    <dgm:cxn modelId="{A53A6041-5E72-4C78-92A5-2060342FB440}" type="presParOf" srcId="{159CAE55-EAFD-49B7-A096-12AEAD0DAC98}" destId="{FFC95F26-3035-4174-B77C-C22CDBC77353}" srcOrd="1" destOrd="0" presId="urn:microsoft.com/office/officeart/2005/8/layout/hierarchy2"/>
    <dgm:cxn modelId="{D2D207AA-25B6-4610-B7D1-2411BAEA8338}" type="presParOf" srcId="{E407716D-500D-452A-A93E-BAA8FACB1B8C}" destId="{C6C74E30-0AAA-49E1-95DA-B930F4EEB5FB}" srcOrd="4" destOrd="0" presId="urn:microsoft.com/office/officeart/2005/8/layout/hierarchy2"/>
    <dgm:cxn modelId="{B03E6883-B221-447B-91BC-4A218CB6AD33}" type="presParOf" srcId="{C6C74E30-0AAA-49E1-95DA-B930F4EEB5FB}" destId="{46271AFB-913C-467F-9EB5-5454139503D7}" srcOrd="0" destOrd="0" presId="urn:microsoft.com/office/officeart/2005/8/layout/hierarchy2"/>
    <dgm:cxn modelId="{949590B8-C65A-4FF6-8AB0-0614B03970C6}" type="presParOf" srcId="{E407716D-500D-452A-A93E-BAA8FACB1B8C}" destId="{B34E8DD6-E483-466F-8534-E6DBCABB2ED6}" srcOrd="5" destOrd="0" presId="urn:microsoft.com/office/officeart/2005/8/layout/hierarchy2"/>
    <dgm:cxn modelId="{AB806EBF-5F3E-4BA8-91DE-4D9880CB9866}" type="presParOf" srcId="{B34E8DD6-E483-466F-8534-E6DBCABB2ED6}" destId="{0F0A6B09-0660-45F2-9D7A-E3B9FA4DF110}" srcOrd="0" destOrd="0" presId="urn:microsoft.com/office/officeart/2005/8/layout/hierarchy2"/>
    <dgm:cxn modelId="{88B2D57C-D96E-4295-8B29-EE8A23E1571C}" type="presParOf" srcId="{B34E8DD6-E483-466F-8534-E6DBCABB2ED6}" destId="{C88AAAA0-6911-4EFF-81AF-3DF340752A33}" srcOrd="1" destOrd="0" presId="urn:microsoft.com/office/officeart/2005/8/layout/hierarchy2"/>
    <dgm:cxn modelId="{6B5C343A-568C-4B25-9DFB-F26860949CA5}" type="presParOf" srcId="{C88AAAA0-6911-4EFF-81AF-3DF340752A33}" destId="{1B519649-CD1B-4A20-B36C-4567F6292E4A}" srcOrd="0" destOrd="0" presId="urn:microsoft.com/office/officeart/2005/8/layout/hierarchy2"/>
    <dgm:cxn modelId="{E554C9FB-9876-4C33-AE1E-D48974070402}" type="presParOf" srcId="{1B519649-CD1B-4A20-B36C-4567F6292E4A}" destId="{FD491EAC-664F-4784-8F91-0B10673C6D50}" srcOrd="0" destOrd="0" presId="urn:microsoft.com/office/officeart/2005/8/layout/hierarchy2"/>
    <dgm:cxn modelId="{EA767E56-89FA-4212-A961-37ED941A97EF}" type="presParOf" srcId="{C88AAAA0-6911-4EFF-81AF-3DF340752A33}" destId="{839ADC97-8FD9-498A-9A56-3192522843FA}" srcOrd="1" destOrd="0" presId="urn:microsoft.com/office/officeart/2005/8/layout/hierarchy2"/>
    <dgm:cxn modelId="{A04F00F3-17E3-415A-942C-834CD05ACADB}" type="presParOf" srcId="{839ADC97-8FD9-498A-9A56-3192522843FA}" destId="{ACEC74E1-78D7-432E-8B94-6D0E281BA963}" srcOrd="0" destOrd="0" presId="urn:microsoft.com/office/officeart/2005/8/layout/hierarchy2"/>
    <dgm:cxn modelId="{348AC4BA-2E99-4664-B165-B19CA0C614FA}" type="presParOf" srcId="{839ADC97-8FD9-498A-9A56-3192522843FA}" destId="{D4293999-2230-4223-9316-FA378DD7B26B}" srcOrd="1" destOrd="0" presId="urn:microsoft.com/office/officeart/2005/8/layout/hierarchy2"/>
    <dgm:cxn modelId="{F215B428-7FA0-4345-A719-960EEE10E82D}" type="presParOf" srcId="{E407716D-500D-452A-A93E-BAA8FACB1B8C}" destId="{87ACAA5E-6D49-4CDB-B59E-40AC5BF5DCF3}" srcOrd="6" destOrd="0" presId="urn:microsoft.com/office/officeart/2005/8/layout/hierarchy2"/>
    <dgm:cxn modelId="{96ACBEE5-0083-4A3C-8E23-06FDF59F2B96}" type="presParOf" srcId="{87ACAA5E-6D49-4CDB-B59E-40AC5BF5DCF3}" destId="{A9E64BEA-918F-4A21-A129-B8A1228C0D75}" srcOrd="0" destOrd="0" presId="urn:microsoft.com/office/officeart/2005/8/layout/hierarchy2"/>
    <dgm:cxn modelId="{F79101EB-C7E7-4C85-85F5-692DCEF4BADC}" type="presParOf" srcId="{E407716D-500D-452A-A93E-BAA8FACB1B8C}" destId="{DAD22FF1-B5CE-4BF4-BE69-DEFD4657A4DF}" srcOrd="7" destOrd="0" presId="urn:microsoft.com/office/officeart/2005/8/layout/hierarchy2"/>
    <dgm:cxn modelId="{26F027EA-31F5-477C-96BB-29F721464A2B}" type="presParOf" srcId="{DAD22FF1-B5CE-4BF4-BE69-DEFD4657A4DF}" destId="{A4A20F04-72A0-49D0-A018-5D970A1DA998}" srcOrd="0" destOrd="0" presId="urn:microsoft.com/office/officeart/2005/8/layout/hierarchy2"/>
    <dgm:cxn modelId="{C695B766-3DD0-4812-A863-E49A8258DBBF}" type="presParOf" srcId="{DAD22FF1-B5CE-4BF4-BE69-DEFD4657A4DF}" destId="{ED220E22-3C1A-4D79-B6B8-EF83FB1C81F8}" srcOrd="1" destOrd="0" presId="urn:microsoft.com/office/officeart/2005/8/layout/hierarchy2"/>
    <dgm:cxn modelId="{24B9A08F-107C-42FE-9F0B-DBB19F5783BE}" type="presParOf" srcId="{ED220E22-3C1A-4D79-B6B8-EF83FB1C81F8}" destId="{FD7DAB03-B10F-44E8-9C8C-7F26A126862B}" srcOrd="0" destOrd="0" presId="urn:microsoft.com/office/officeart/2005/8/layout/hierarchy2"/>
    <dgm:cxn modelId="{D740674D-1725-4A35-BB79-9BC66AF5DEDD}" type="presParOf" srcId="{FD7DAB03-B10F-44E8-9C8C-7F26A126862B}" destId="{FAE14432-FCC6-42CD-A84F-FD430026107E}" srcOrd="0" destOrd="0" presId="urn:microsoft.com/office/officeart/2005/8/layout/hierarchy2"/>
    <dgm:cxn modelId="{AA252831-9B4D-4E87-BC1C-2286F375E632}" type="presParOf" srcId="{ED220E22-3C1A-4D79-B6B8-EF83FB1C81F8}" destId="{61A02F30-7A06-4443-8F8D-201CB3AD4C3A}" srcOrd="1" destOrd="0" presId="urn:microsoft.com/office/officeart/2005/8/layout/hierarchy2"/>
    <dgm:cxn modelId="{9BF2D2F4-9479-41D7-8569-C92A49EB5F7A}" type="presParOf" srcId="{61A02F30-7A06-4443-8F8D-201CB3AD4C3A}" destId="{46E1B46D-33F0-4284-B094-B894ECA2F725}" srcOrd="0" destOrd="0" presId="urn:microsoft.com/office/officeart/2005/8/layout/hierarchy2"/>
    <dgm:cxn modelId="{9B10D3D2-DF22-473D-8C78-B9CA2C2DF942}" type="presParOf" srcId="{61A02F30-7A06-4443-8F8D-201CB3AD4C3A}" destId="{72AE9558-87BA-4758-A2D9-E7B2E517D4AE}" srcOrd="1" destOrd="0" presId="urn:microsoft.com/office/officeart/2005/8/layout/hierarchy2"/>
    <dgm:cxn modelId="{C7D93F54-CDED-4B3C-AAA9-99ADCFA5EEE3}" type="presParOf" srcId="{E407716D-500D-452A-A93E-BAA8FACB1B8C}" destId="{F855D491-2E75-4B34-938F-ABFAE7A93476}" srcOrd="8" destOrd="0" presId="urn:microsoft.com/office/officeart/2005/8/layout/hierarchy2"/>
    <dgm:cxn modelId="{78F45D42-004F-4952-A72E-80341AE14953}" type="presParOf" srcId="{F855D491-2E75-4B34-938F-ABFAE7A93476}" destId="{FFBDAB4D-CC32-49DD-97DF-621F936F10FD}" srcOrd="0" destOrd="0" presId="urn:microsoft.com/office/officeart/2005/8/layout/hierarchy2"/>
    <dgm:cxn modelId="{BE3340B2-313F-4DF5-96C7-E8476EEAD4DA}" type="presParOf" srcId="{E407716D-500D-452A-A93E-BAA8FACB1B8C}" destId="{2FD4C865-2130-444E-AEBE-1C133E2C5D65}" srcOrd="9" destOrd="0" presId="urn:microsoft.com/office/officeart/2005/8/layout/hierarchy2"/>
    <dgm:cxn modelId="{A57D6B79-CA0E-4E84-B718-E5E0B4D84546}" type="presParOf" srcId="{2FD4C865-2130-444E-AEBE-1C133E2C5D65}" destId="{DBAB7C77-6256-4401-96A5-F1A6F9F45558}" srcOrd="0" destOrd="0" presId="urn:microsoft.com/office/officeart/2005/8/layout/hierarchy2"/>
    <dgm:cxn modelId="{79F044F5-8DB2-40B9-96EB-BA8DA3CEFE02}" type="presParOf" srcId="{2FD4C865-2130-444E-AEBE-1C133E2C5D65}" destId="{32C1D8AF-CC4C-4078-84EE-CEF9938AFBD2}" srcOrd="1" destOrd="0" presId="urn:microsoft.com/office/officeart/2005/8/layout/hierarchy2"/>
    <dgm:cxn modelId="{FAEE6E79-EEA7-4CC5-AAF0-F970CE16AF84}" type="presParOf" srcId="{32C1D8AF-CC4C-4078-84EE-CEF9938AFBD2}" destId="{B1471E4B-513C-4B49-93FF-450045087659}" srcOrd="0" destOrd="0" presId="urn:microsoft.com/office/officeart/2005/8/layout/hierarchy2"/>
    <dgm:cxn modelId="{A6F8EFE1-A891-4C81-B84E-F254F1566C13}" type="presParOf" srcId="{B1471E4B-513C-4B49-93FF-450045087659}" destId="{93311733-7196-4061-A066-6E37FE20474F}" srcOrd="0" destOrd="0" presId="urn:microsoft.com/office/officeart/2005/8/layout/hierarchy2"/>
    <dgm:cxn modelId="{677EC55A-CFBA-4AFA-B9A2-E15395D128C6}" type="presParOf" srcId="{32C1D8AF-CC4C-4078-84EE-CEF9938AFBD2}" destId="{010AB051-B314-481D-9555-DFCDC5CDAECD}" srcOrd="1" destOrd="0" presId="urn:microsoft.com/office/officeart/2005/8/layout/hierarchy2"/>
    <dgm:cxn modelId="{F308E148-77FE-44FF-924B-4AE8B4477DAE}" type="presParOf" srcId="{010AB051-B314-481D-9555-DFCDC5CDAECD}" destId="{599B0880-64E2-4544-8A8E-20A95A1AEB72}" srcOrd="0" destOrd="0" presId="urn:microsoft.com/office/officeart/2005/8/layout/hierarchy2"/>
    <dgm:cxn modelId="{CF45FC31-1456-48FA-A327-534A47B54B6F}" type="presParOf" srcId="{010AB051-B314-481D-9555-DFCDC5CDAECD}" destId="{233392EB-886B-4FA6-92C5-4EEA68E7D505}" srcOrd="1" destOrd="0" presId="urn:microsoft.com/office/officeart/2005/8/layout/hierarchy2"/>
    <dgm:cxn modelId="{2FCCFDD9-2056-4EE7-B8DC-A44C71FC476E}" type="presParOf" srcId="{E407716D-500D-452A-A93E-BAA8FACB1B8C}" destId="{5E24AF18-FB61-41C2-A440-1E2EEDF79B81}" srcOrd="10" destOrd="0" presId="urn:microsoft.com/office/officeart/2005/8/layout/hierarchy2"/>
    <dgm:cxn modelId="{6CAA277E-8DD7-4896-A50C-8CF2AACA6B7B}" type="presParOf" srcId="{5E24AF18-FB61-41C2-A440-1E2EEDF79B81}" destId="{3D8ABB14-ABE2-4EAC-B90B-D568178B007D}" srcOrd="0" destOrd="0" presId="urn:microsoft.com/office/officeart/2005/8/layout/hierarchy2"/>
    <dgm:cxn modelId="{57F7505E-CB98-465F-B13E-6C1AFE1CFF18}" type="presParOf" srcId="{E407716D-500D-452A-A93E-BAA8FACB1B8C}" destId="{2071BEBE-BA25-417A-AFE2-FFBC71DF8A52}" srcOrd="11" destOrd="0" presId="urn:microsoft.com/office/officeart/2005/8/layout/hierarchy2"/>
    <dgm:cxn modelId="{C975FEFB-5A2B-474C-ABC1-16A241964371}" type="presParOf" srcId="{2071BEBE-BA25-417A-AFE2-FFBC71DF8A52}" destId="{5EEA6F41-47F7-40D0-BBC8-098E7D90F8F1}" srcOrd="0" destOrd="0" presId="urn:microsoft.com/office/officeart/2005/8/layout/hierarchy2"/>
    <dgm:cxn modelId="{7816482E-ABE8-43AB-BAF6-DE68B6D5F213}" type="presParOf" srcId="{2071BEBE-BA25-417A-AFE2-FFBC71DF8A52}" destId="{58283D08-BEC2-4FC4-99C0-EED827B3CE6C}" srcOrd="1" destOrd="0" presId="urn:microsoft.com/office/officeart/2005/8/layout/hierarchy2"/>
    <dgm:cxn modelId="{A607A8C5-1E4C-4023-B19E-A3007435A833}" type="presParOf" srcId="{58283D08-BEC2-4FC4-99C0-EED827B3CE6C}" destId="{B479085D-1702-4665-8F51-8DB8D35414ED}" srcOrd="0" destOrd="0" presId="urn:microsoft.com/office/officeart/2005/8/layout/hierarchy2"/>
    <dgm:cxn modelId="{2B67550F-9470-453E-B5ED-E1F5A8AF73CE}" type="presParOf" srcId="{B479085D-1702-4665-8F51-8DB8D35414ED}" destId="{A4644690-B99B-4312-8A8B-CB6C4194BD25}" srcOrd="0" destOrd="0" presId="urn:microsoft.com/office/officeart/2005/8/layout/hierarchy2"/>
    <dgm:cxn modelId="{50BA8C4C-9B46-474F-B25E-5F79D9CA57FD}" type="presParOf" srcId="{58283D08-BEC2-4FC4-99C0-EED827B3CE6C}" destId="{5716382A-D751-4DEC-B838-F34F8A1504BC}" srcOrd="1" destOrd="0" presId="urn:microsoft.com/office/officeart/2005/8/layout/hierarchy2"/>
    <dgm:cxn modelId="{71B0BF83-BFA8-47EE-8F90-6F58A4F65841}" type="presParOf" srcId="{5716382A-D751-4DEC-B838-F34F8A1504BC}" destId="{B3BA56F6-82BF-4315-83BB-2F53CF5E1FEF}" srcOrd="0" destOrd="0" presId="urn:microsoft.com/office/officeart/2005/8/layout/hierarchy2"/>
    <dgm:cxn modelId="{4BF6BFE2-2F1E-465B-A8E5-42B6C17D2845}" type="presParOf" srcId="{5716382A-D751-4DEC-B838-F34F8A1504BC}" destId="{0F14C654-77D3-44F3-B835-F42E7B68EAF8}" srcOrd="1" destOrd="0" presId="urn:microsoft.com/office/officeart/2005/8/layout/hierarchy2"/>
    <dgm:cxn modelId="{1F4174A9-AE94-44CF-BAD3-43C537D37CDE}" type="presParOf" srcId="{E407716D-500D-452A-A93E-BAA8FACB1B8C}" destId="{46F76ED0-3137-4861-B4AD-FBF6E3B5EF35}" srcOrd="12" destOrd="0" presId="urn:microsoft.com/office/officeart/2005/8/layout/hierarchy2"/>
    <dgm:cxn modelId="{484EB95D-F615-47AC-B589-2CB93C881C7B}" type="presParOf" srcId="{46F76ED0-3137-4861-B4AD-FBF6E3B5EF35}" destId="{E6C5E207-C3A2-47A0-8F5F-5A094BE86D31}" srcOrd="0" destOrd="0" presId="urn:microsoft.com/office/officeart/2005/8/layout/hierarchy2"/>
    <dgm:cxn modelId="{3FC86257-38C3-440F-9EB7-52C2F0C8D4A8}" type="presParOf" srcId="{E407716D-500D-452A-A93E-BAA8FACB1B8C}" destId="{4DFA43B4-481F-4EF3-9EE9-6EB4C80226AD}" srcOrd="13" destOrd="0" presId="urn:microsoft.com/office/officeart/2005/8/layout/hierarchy2"/>
    <dgm:cxn modelId="{0F1FAFAA-0E82-4474-8D49-4300C4ED3BAA}" type="presParOf" srcId="{4DFA43B4-481F-4EF3-9EE9-6EB4C80226AD}" destId="{87DE19F8-C752-40C2-91C0-AC4388C3C142}" srcOrd="0" destOrd="0" presId="urn:microsoft.com/office/officeart/2005/8/layout/hierarchy2"/>
    <dgm:cxn modelId="{56377CED-3F32-4CB8-BBBD-09F174444009}" type="presParOf" srcId="{4DFA43B4-481F-4EF3-9EE9-6EB4C80226AD}" destId="{49121CBE-7E52-4E5A-B0E7-1C7FFB694699}" srcOrd="1" destOrd="0" presId="urn:microsoft.com/office/officeart/2005/8/layout/hierarchy2"/>
    <dgm:cxn modelId="{03C5770E-B16E-4F8B-9EBA-3FFDAF6343A6}" type="presParOf" srcId="{49121CBE-7E52-4E5A-B0E7-1C7FFB694699}" destId="{103DFEAE-BCF9-45F9-AA69-B322EAC5EB12}" srcOrd="0" destOrd="0" presId="urn:microsoft.com/office/officeart/2005/8/layout/hierarchy2"/>
    <dgm:cxn modelId="{796A24F5-95FD-4533-AB99-8525B4983B6C}" type="presParOf" srcId="{103DFEAE-BCF9-45F9-AA69-B322EAC5EB12}" destId="{A3C7B376-EA32-4C36-861E-0D58A66C4523}" srcOrd="0" destOrd="0" presId="urn:microsoft.com/office/officeart/2005/8/layout/hierarchy2"/>
    <dgm:cxn modelId="{6D758044-4EAF-4BBD-A2F0-C189AC52F59D}" type="presParOf" srcId="{49121CBE-7E52-4E5A-B0E7-1C7FFB694699}" destId="{38E0DCB2-ECAA-464A-9DA6-E418A01D5CEE}" srcOrd="1" destOrd="0" presId="urn:microsoft.com/office/officeart/2005/8/layout/hierarchy2"/>
    <dgm:cxn modelId="{D83D7501-80B8-4C6E-8C87-66C730382605}" type="presParOf" srcId="{38E0DCB2-ECAA-464A-9DA6-E418A01D5CEE}" destId="{BD831112-20B0-4FB9-B45A-0AAA07CD453C}" srcOrd="0" destOrd="0" presId="urn:microsoft.com/office/officeart/2005/8/layout/hierarchy2"/>
    <dgm:cxn modelId="{503B015F-52BA-43B1-BBE8-866C46733A23}" type="presParOf" srcId="{38E0DCB2-ECAA-464A-9DA6-E418A01D5CEE}" destId="{1344DCA6-347E-44F2-A2E4-F74943DA06D0}" srcOrd="1" destOrd="0" presId="urn:microsoft.com/office/officeart/2005/8/layout/hierarchy2"/>
    <dgm:cxn modelId="{4DBB7183-A26E-4970-8A49-C6592EB8CCAE}" type="presParOf" srcId="{F50B2618-94FA-4D1A-A546-1D085DBCD176}" destId="{137638BB-DD45-48F8-9157-DB1F3D3B2594}" srcOrd="2" destOrd="0" presId="urn:microsoft.com/office/officeart/2005/8/layout/hierarchy2"/>
    <dgm:cxn modelId="{E612623B-1B28-4433-B708-B61E20FEF568}" type="presParOf" srcId="{137638BB-DD45-48F8-9157-DB1F3D3B2594}" destId="{8124D271-EF79-4EC2-8CD3-D9D50846D904}" srcOrd="0" destOrd="0" presId="urn:microsoft.com/office/officeart/2005/8/layout/hierarchy2"/>
    <dgm:cxn modelId="{3051519C-2537-4B23-AAB1-CF726B46F7E7}" type="presParOf" srcId="{F50B2618-94FA-4D1A-A546-1D085DBCD176}" destId="{9CFDE263-77FB-4D84-B133-E17472C6B7A2}" srcOrd="3" destOrd="0" presId="urn:microsoft.com/office/officeart/2005/8/layout/hierarchy2"/>
    <dgm:cxn modelId="{20D8B959-D8E0-44AF-BBBB-D1F05E1643CE}" type="presParOf" srcId="{9CFDE263-77FB-4D84-B133-E17472C6B7A2}" destId="{96DB6D30-939E-41F3-8248-F4207B2FF2FA}" srcOrd="0" destOrd="0" presId="urn:microsoft.com/office/officeart/2005/8/layout/hierarchy2"/>
    <dgm:cxn modelId="{91D39CDF-D4DB-4DD0-A7AC-50A4200936D6}" type="presParOf" srcId="{9CFDE263-77FB-4D84-B133-E17472C6B7A2}" destId="{E40986DA-6FF2-4C57-83F6-918306346CA4}" srcOrd="1" destOrd="0" presId="urn:microsoft.com/office/officeart/2005/8/layout/hierarchy2"/>
    <dgm:cxn modelId="{422D75E4-EAE4-41EB-93CC-13BAA95ACE72}" type="presParOf" srcId="{E40986DA-6FF2-4C57-83F6-918306346CA4}" destId="{24A8268F-E232-4C1B-A22B-8A8E686A6F9A}" srcOrd="0" destOrd="0" presId="urn:microsoft.com/office/officeart/2005/8/layout/hierarchy2"/>
    <dgm:cxn modelId="{C49E6547-B200-4B74-9BDF-4A6CD79E956B}" type="presParOf" srcId="{24A8268F-E232-4C1B-A22B-8A8E686A6F9A}" destId="{A1CA21FB-32FF-4997-95D6-A812FE857EB3}" srcOrd="0" destOrd="0" presId="urn:microsoft.com/office/officeart/2005/8/layout/hierarchy2"/>
    <dgm:cxn modelId="{186C659A-C886-4CCC-B527-6D09ABA450F4}" type="presParOf" srcId="{E40986DA-6FF2-4C57-83F6-918306346CA4}" destId="{A496E598-D71C-4938-A3C6-1EA6734AD344}" srcOrd="1" destOrd="0" presId="urn:microsoft.com/office/officeart/2005/8/layout/hierarchy2"/>
    <dgm:cxn modelId="{20046D7F-A7F1-4B66-B308-B29F810F81E3}" type="presParOf" srcId="{A496E598-D71C-4938-A3C6-1EA6734AD344}" destId="{F5567E13-0DFB-4341-82CC-71A5599E5307}" srcOrd="0" destOrd="0" presId="urn:microsoft.com/office/officeart/2005/8/layout/hierarchy2"/>
    <dgm:cxn modelId="{24730F2F-58AA-4321-AEBC-48336826EAEE}" type="presParOf" srcId="{A496E598-D71C-4938-A3C6-1EA6734AD344}" destId="{52FEB0CC-039B-43C2-A34F-AB801F5362C0}" srcOrd="1" destOrd="0" presId="urn:microsoft.com/office/officeart/2005/8/layout/hierarchy2"/>
    <dgm:cxn modelId="{7E5E47D8-10DB-4DCD-8311-ADFD2A738809}" type="presParOf" srcId="{52FEB0CC-039B-43C2-A34F-AB801F5362C0}" destId="{9F07A1A0-1F8E-43CB-9A48-1B0C37A9A06C}" srcOrd="0" destOrd="0" presId="urn:microsoft.com/office/officeart/2005/8/layout/hierarchy2"/>
    <dgm:cxn modelId="{7A8C9468-43D4-4A6B-9EB8-81F7899F3A4D}" type="presParOf" srcId="{9F07A1A0-1F8E-43CB-9A48-1B0C37A9A06C}" destId="{5B1E5C0E-724D-4509-BC3A-0ECB2CA6BC35}" srcOrd="0" destOrd="0" presId="urn:microsoft.com/office/officeart/2005/8/layout/hierarchy2"/>
    <dgm:cxn modelId="{ABE28B24-D743-46C7-A291-330246D80EB5}" type="presParOf" srcId="{52FEB0CC-039B-43C2-A34F-AB801F5362C0}" destId="{692950A6-DA8D-4683-8E41-003C39C72C1A}" srcOrd="1" destOrd="0" presId="urn:microsoft.com/office/officeart/2005/8/layout/hierarchy2"/>
    <dgm:cxn modelId="{B8405718-8175-49BD-AE20-56CE5B127FD0}" type="presParOf" srcId="{692950A6-DA8D-4683-8E41-003C39C72C1A}" destId="{B54A60AA-2FEA-4E28-A05A-6DC97681E83B}" srcOrd="0" destOrd="0" presId="urn:microsoft.com/office/officeart/2005/8/layout/hierarchy2"/>
    <dgm:cxn modelId="{25471573-F759-46ED-A979-3145AEE9855B}" type="presParOf" srcId="{692950A6-DA8D-4683-8E41-003C39C72C1A}" destId="{0D9B652A-BB7E-4398-8DCF-E04C6BFF5F91}" srcOrd="1" destOrd="0" presId="urn:microsoft.com/office/officeart/2005/8/layout/hierarchy2"/>
    <dgm:cxn modelId="{FB284D50-3DD6-48D5-95D4-D06DCB51331B}" type="presParOf" srcId="{E40986DA-6FF2-4C57-83F6-918306346CA4}" destId="{75F35F5C-82CB-4ECC-B7F6-7CDD7D36B975}" srcOrd="2" destOrd="0" presId="urn:microsoft.com/office/officeart/2005/8/layout/hierarchy2"/>
    <dgm:cxn modelId="{ACF78A68-FC1A-4B3E-9DCE-A472FACF381B}" type="presParOf" srcId="{75F35F5C-82CB-4ECC-B7F6-7CDD7D36B975}" destId="{4D7959FF-9E29-42F2-8E2C-D4560F55F213}" srcOrd="0" destOrd="0" presId="urn:microsoft.com/office/officeart/2005/8/layout/hierarchy2"/>
    <dgm:cxn modelId="{33727E8D-3D63-4144-B351-24E813635CDA}" type="presParOf" srcId="{E40986DA-6FF2-4C57-83F6-918306346CA4}" destId="{224A39A7-B576-4DD5-99F5-269897F12D17}" srcOrd="3" destOrd="0" presId="urn:microsoft.com/office/officeart/2005/8/layout/hierarchy2"/>
    <dgm:cxn modelId="{A2947EEE-8E82-4650-9F40-6DA7056030F9}" type="presParOf" srcId="{224A39A7-B576-4DD5-99F5-269897F12D17}" destId="{A0535562-DC11-4B05-BE48-BAA1CF406883}" srcOrd="0" destOrd="0" presId="urn:microsoft.com/office/officeart/2005/8/layout/hierarchy2"/>
    <dgm:cxn modelId="{04B0C417-9D1A-4036-9F51-F66B23F9288C}" type="presParOf" srcId="{224A39A7-B576-4DD5-99F5-269897F12D17}" destId="{EE8C488C-3914-4A59-8A85-7EAD011CCBF3}" srcOrd="1" destOrd="0" presId="urn:microsoft.com/office/officeart/2005/8/layout/hierarchy2"/>
    <dgm:cxn modelId="{E81D9805-9B65-4C99-B7B8-522CA1F99B6A}" type="presParOf" srcId="{EE8C488C-3914-4A59-8A85-7EAD011CCBF3}" destId="{95F45037-F498-4DEF-A411-3924F748F657}" srcOrd="0" destOrd="0" presId="urn:microsoft.com/office/officeart/2005/8/layout/hierarchy2"/>
    <dgm:cxn modelId="{ED03D57E-BFEE-459C-8508-9B5E6A03E010}" type="presParOf" srcId="{95F45037-F498-4DEF-A411-3924F748F657}" destId="{0A1F8A92-1EDE-4E60-87B4-A655593272BE}" srcOrd="0" destOrd="0" presId="urn:microsoft.com/office/officeart/2005/8/layout/hierarchy2"/>
    <dgm:cxn modelId="{23E1EC56-0199-40E3-BEB2-A43FA587ED40}" type="presParOf" srcId="{EE8C488C-3914-4A59-8A85-7EAD011CCBF3}" destId="{B9CB47A3-FF7E-4201-9557-0BDED9138B14}" srcOrd="1" destOrd="0" presId="urn:microsoft.com/office/officeart/2005/8/layout/hierarchy2"/>
    <dgm:cxn modelId="{98D1AB9A-3ABD-4229-947F-765AB4ED2EF5}" type="presParOf" srcId="{B9CB47A3-FF7E-4201-9557-0BDED9138B14}" destId="{EFEDB397-CACF-4D8C-8189-45E5EB5E33A2}" srcOrd="0" destOrd="0" presId="urn:microsoft.com/office/officeart/2005/8/layout/hierarchy2"/>
    <dgm:cxn modelId="{81CB6F2C-58CE-484C-9C2E-3B1D494B569C}" type="presParOf" srcId="{B9CB47A3-FF7E-4201-9557-0BDED9138B14}" destId="{1C4FF7D6-C167-4094-948C-B4270D73019B}" srcOrd="1" destOrd="0" presId="urn:microsoft.com/office/officeart/2005/8/layout/hierarchy2"/>
    <dgm:cxn modelId="{A0760D34-31ED-4F0C-9A64-215D773220C1}" type="presParOf" srcId="{E40986DA-6FF2-4C57-83F6-918306346CA4}" destId="{E9A61FD7-71FC-4768-B399-E4A1159F6B84}" srcOrd="4" destOrd="0" presId="urn:microsoft.com/office/officeart/2005/8/layout/hierarchy2"/>
    <dgm:cxn modelId="{71DACE76-3A16-45D0-82C0-731FED13B2D7}" type="presParOf" srcId="{E9A61FD7-71FC-4768-B399-E4A1159F6B84}" destId="{54DA8256-5654-4DB4-8EAA-48B308E7FFA3}" srcOrd="0" destOrd="0" presId="urn:microsoft.com/office/officeart/2005/8/layout/hierarchy2"/>
    <dgm:cxn modelId="{50736C89-53BA-4565-BDA5-112D2209C558}" type="presParOf" srcId="{E40986DA-6FF2-4C57-83F6-918306346CA4}" destId="{74D57337-D688-42EC-B9B5-2FF0F5E47590}" srcOrd="5" destOrd="0" presId="urn:microsoft.com/office/officeart/2005/8/layout/hierarchy2"/>
    <dgm:cxn modelId="{E9DC831C-BA96-4A22-8D2F-353373FE4466}" type="presParOf" srcId="{74D57337-D688-42EC-B9B5-2FF0F5E47590}" destId="{B826E158-A7E1-4A29-97D7-079EAB990BA0}" srcOrd="0" destOrd="0" presId="urn:microsoft.com/office/officeart/2005/8/layout/hierarchy2"/>
    <dgm:cxn modelId="{D21704F1-9DF9-40DE-954B-B48FA51C01BA}" type="presParOf" srcId="{74D57337-D688-42EC-B9B5-2FF0F5E47590}" destId="{5D6E9464-D775-4698-8C45-1D65FBE6113C}" srcOrd="1" destOrd="0" presId="urn:microsoft.com/office/officeart/2005/8/layout/hierarchy2"/>
    <dgm:cxn modelId="{4B3B4C1A-76CA-4A29-B36D-C74206F60103}" type="presParOf" srcId="{5D6E9464-D775-4698-8C45-1D65FBE6113C}" destId="{AB11890A-67D1-47AE-A27B-66F96E2125AF}" srcOrd="0" destOrd="0" presId="urn:microsoft.com/office/officeart/2005/8/layout/hierarchy2"/>
    <dgm:cxn modelId="{1D119484-65BF-4057-8BDE-95F0ABD159AF}" type="presParOf" srcId="{AB11890A-67D1-47AE-A27B-66F96E2125AF}" destId="{9F3AB60B-EE2D-42B3-9D5D-4420EBABA441}" srcOrd="0" destOrd="0" presId="urn:microsoft.com/office/officeart/2005/8/layout/hierarchy2"/>
    <dgm:cxn modelId="{1FCC4357-FD53-4338-AB1E-D7B66CC8E9EE}" type="presParOf" srcId="{5D6E9464-D775-4698-8C45-1D65FBE6113C}" destId="{36123721-6CB3-44B7-90D6-CE6C3B29887B}" srcOrd="1" destOrd="0" presId="urn:microsoft.com/office/officeart/2005/8/layout/hierarchy2"/>
    <dgm:cxn modelId="{7E62F4B8-89E7-40AC-9B63-DF4BAFAC9793}" type="presParOf" srcId="{36123721-6CB3-44B7-90D6-CE6C3B29887B}" destId="{EBD06D1D-2270-4E48-9F4A-77915A16B671}" srcOrd="0" destOrd="0" presId="urn:microsoft.com/office/officeart/2005/8/layout/hierarchy2"/>
    <dgm:cxn modelId="{F37DD755-C564-45C7-A8F1-84A302B68609}" type="presParOf" srcId="{36123721-6CB3-44B7-90D6-CE6C3B29887B}" destId="{D549B84E-5A85-4525-A14D-73B46BA5E14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A13802D1-332E-490F-9536-08A7DE57B711}">
      <dgm:prSet phldrT="[Texto]" custT="1"/>
      <dgm:spPr/>
      <dgm:t>
        <a:bodyPr/>
        <a:lstStyle/>
        <a:p>
          <a:r>
            <a:rPr lang="es-ES" sz="1200" dirty="0"/>
            <a:t>Plataforma Oracle Java y sus diferentes ediciones.</a:t>
          </a:r>
        </a:p>
      </dgm:t>
    </dgm:pt>
    <dgm:pt modelId="{B01D983A-6D7F-43CC-A68B-124A27F523E8}" type="parTrans" cxnId="{444C164B-BAD2-4FCD-A096-BCDA6ED5F09B}">
      <dgm:prSet/>
      <dgm:spPr/>
      <dgm:t>
        <a:bodyPr/>
        <a:lstStyle/>
        <a:p>
          <a:endParaRPr lang="es-ES"/>
        </a:p>
      </dgm:t>
    </dgm:pt>
    <dgm:pt modelId="{DBB464E3-3360-4338-ADF8-A1CFF8526B7B}" type="sibTrans" cxnId="{444C164B-BAD2-4FCD-A096-BCDA6ED5F09B}">
      <dgm:prSet/>
      <dgm:spPr/>
      <dgm:t>
        <a:bodyPr/>
        <a:lstStyle/>
        <a:p>
          <a:endParaRPr lang="es-ES"/>
        </a:p>
      </dgm:t>
    </dgm:pt>
    <dgm:pt modelId="{1F9C7CEE-981A-45E1-966F-A65BACA2A099}">
      <dgm:prSet/>
      <dgm:spPr/>
      <dgm:t>
        <a:bodyPr/>
        <a:lstStyle/>
        <a:p>
          <a:r>
            <a:rPr lang="es-ES"/>
            <a:t>Con la aparición de J2SE (Java 2 Estándar Editión) Los desarrolladores pudieron contar con las API necesarias para contribuir aplicaciones Java robustas, pero esta edición no resolvialas necesidades requeridas por el mundo empresarial en cuanto a las aplicaciones distribuidas.</a:t>
          </a:r>
          <a:endParaRPr lang="es-ES"/>
        </a:p>
      </dgm:t>
    </dgm:pt>
    <dgm:pt modelId="{9B709DA5-BB91-4182-AC62-4E2570FA7C9F}" type="parTrans" cxnId="{5AD8D496-1562-4AB5-8605-2AB472DBEE47}">
      <dgm:prSet/>
      <dgm:spPr/>
      <dgm:t>
        <a:bodyPr/>
        <a:lstStyle/>
        <a:p>
          <a:endParaRPr lang="es-ES"/>
        </a:p>
      </dgm:t>
    </dgm:pt>
    <dgm:pt modelId="{4A98BE29-4E30-4435-8F0F-7B7B30071DEA}" type="sibTrans" cxnId="{5AD8D496-1562-4AB5-8605-2AB472DBEE47}">
      <dgm:prSet/>
      <dgm:spPr/>
      <dgm:t>
        <a:bodyPr/>
        <a:lstStyle/>
        <a:p>
          <a:endParaRPr lang="es-ES"/>
        </a:p>
      </dgm:t>
    </dgm:pt>
    <dgm:pt modelId="{A36FD4A3-6729-45B9-90D6-CA9CB5E5FD64}">
      <dgm:prSet custT="1"/>
      <dgm:spPr/>
      <dgm:t>
        <a:bodyPr/>
        <a:lstStyle/>
        <a:p>
          <a:r>
            <a:rPr lang="es-ES" sz="1000" dirty="0"/>
            <a:t>Es una plataforma para crear y </a:t>
          </a:r>
        </a:p>
        <a:p>
          <a:r>
            <a:rPr lang="es-ES" sz="1000" dirty="0"/>
            <a:t>Desplegar aplicaciones empresariales</a:t>
          </a:r>
        </a:p>
      </dgm:t>
    </dgm:pt>
    <dgm:pt modelId="{EC1F9CBD-DE3C-49C1-92D1-75D2742161B3}" type="parTrans" cxnId="{77A333B0-A669-4E45-80DC-96FB1DCE5929}">
      <dgm:prSet/>
      <dgm:spPr/>
      <dgm:t>
        <a:bodyPr/>
        <a:lstStyle/>
        <a:p>
          <a:endParaRPr lang="es-ES"/>
        </a:p>
      </dgm:t>
    </dgm:pt>
    <dgm:pt modelId="{A14F038D-1B91-43DD-B67F-E6FBC41B04AD}" type="sibTrans" cxnId="{77A333B0-A669-4E45-80DC-96FB1DCE5929}">
      <dgm:prSet/>
      <dgm:spPr/>
      <dgm:t>
        <a:bodyPr/>
        <a:lstStyle/>
        <a:p>
          <a:endParaRPr lang="es-ES"/>
        </a:p>
      </dgm:t>
    </dgm:pt>
    <dgm:pt modelId="{D9DDF98D-C3A1-4268-BD39-A08E296D27F6}">
      <dgm:prSet custT="1"/>
      <dgm:spPr/>
      <dgm:t>
        <a:bodyPr/>
        <a:lstStyle/>
        <a:p>
          <a:r>
            <a:rPr lang="es-ES" sz="1600" dirty="0"/>
            <a:t>Aplicaciones web</a:t>
          </a:r>
        </a:p>
      </dgm:t>
    </dgm:pt>
    <dgm:pt modelId="{B0FB86D4-97C5-4114-8530-A8A166521B49}" type="parTrans" cxnId="{CA586AE8-6838-48C6-9DD1-B953843CAC00}">
      <dgm:prSet/>
      <dgm:spPr/>
      <dgm:t>
        <a:bodyPr/>
        <a:lstStyle/>
        <a:p>
          <a:endParaRPr lang="es-ES"/>
        </a:p>
      </dgm:t>
    </dgm:pt>
    <dgm:pt modelId="{5F5FFCFF-1821-4777-A484-C8F047CFF9AF}" type="sibTrans" cxnId="{CA586AE8-6838-48C6-9DD1-B953843CAC00}">
      <dgm:prSet/>
      <dgm:spPr/>
      <dgm:t>
        <a:bodyPr/>
        <a:lstStyle/>
        <a:p>
          <a:endParaRPr lang="es-ES"/>
        </a:p>
      </dgm:t>
    </dgm:pt>
    <dgm:pt modelId="{9CB8F43A-5F3B-4FE8-9179-406F2D137995}">
      <dgm:prSet custT="1"/>
      <dgm:spPr/>
      <dgm:t>
        <a:bodyPr/>
        <a:lstStyle/>
        <a:p>
          <a:r>
            <a:rPr lang="es-ES" sz="1600" dirty="0"/>
            <a:t>Aplicaciones empresariales</a:t>
          </a:r>
        </a:p>
      </dgm:t>
    </dgm:pt>
    <dgm:pt modelId="{70E9C617-7ECF-40E7-9248-B40C6CFEA6DD}" type="parTrans" cxnId="{0731F51C-4B98-4ED6-8907-52F0AA607130}">
      <dgm:prSet/>
      <dgm:spPr/>
      <dgm:t>
        <a:bodyPr/>
        <a:lstStyle/>
        <a:p>
          <a:endParaRPr lang="es-ES"/>
        </a:p>
      </dgm:t>
    </dgm:pt>
    <dgm:pt modelId="{2E2A9325-2357-444C-A7BD-0568637655BD}" type="sibTrans" cxnId="{0731F51C-4B98-4ED6-8907-52F0AA607130}">
      <dgm:prSet/>
      <dgm:spPr/>
      <dgm:t>
        <a:bodyPr/>
        <a:lstStyle/>
        <a:p>
          <a:endParaRPr lang="es-ES"/>
        </a:p>
      </dgm:t>
    </dgm:pt>
    <dgm:pt modelId="{1B0D5D05-8464-40F6-98D8-494373DCAAA3}">
      <dgm:prSet custT="1"/>
      <dgm:spPr/>
      <dgm:t>
        <a:bodyPr/>
        <a:lstStyle/>
        <a:p>
          <a:r>
            <a:rPr lang="es-ES" sz="1600" dirty="0"/>
            <a:t>Web </a:t>
          </a:r>
          <a:r>
            <a:rPr lang="es-ES" sz="1600" dirty="0" err="1"/>
            <a:t>services</a:t>
          </a:r>
          <a:endParaRPr lang="es-ES" sz="1600" dirty="0"/>
        </a:p>
      </dgm:t>
    </dgm:pt>
    <dgm:pt modelId="{FFCBE631-83BA-46D7-A85C-A0EF5786D820}" type="parTrans" cxnId="{AA172F83-BAB2-43FF-B24E-76CE0F8BF37E}">
      <dgm:prSet/>
      <dgm:spPr/>
      <dgm:t>
        <a:bodyPr/>
        <a:lstStyle/>
        <a:p>
          <a:endParaRPr lang="es-ES"/>
        </a:p>
      </dgm:t>
    </dgm:pt>
    <dgm:pt modelId="{F829A5B0-E2D5-4E2C-B130-A6D46F6A1FE4}" type="sibTrans" cxnId="{AA172F83-BAB2-43FF-B24E-76CE0F8BF37E}">
      <dgm:prSet/>
      <dgm:spPr/>
      <dgm:t>
        <a:bodyPr/>
        <a:lstStyle/>
        <a:p>
          <a:endParaRPr lang="es-ES"/>
        </a:p>
      </dgm:t>
    </dgm:pt>
    <dgm:pt modelId="{169A7AAA-FFA9-47F0-9757-1079119E6DB3}">
      <dgm:prSet custT="1"/>
      <dgm:spPr/>
      <dgm:t>
        <a:bodyPr/>
        <a:lstStyle/>
        <a:p>
          <a:r>
            <a:rPr lang="es-ES" sz="1600" dirty="0"/>
            <a:t>SOA</a:t>
          </a:r>
        </a:p>
      </dgm:t>
    </dgm:pt>
    <dgm:pt modelId="{F2F79652-665C-4225-9059-CCBC1A8D61E3}" type="parTrans" cxnId="{44408AE7-7B53-431A-98A5-9F15A289E8B7}">
      <dgm:prSet/>
      <dgm:spPr/>
      <dgm:t>
        <a:bodyPr/>
        <a:lstStyle/>
        <a:p>
          <a:endParaRPr lang="es-ES"/>
        </a:p>
      </dgm:t>
    </dgm:pt>
    <dgm:pt modelId="{A232106B-045E-4A5A-8EA5-7AF86C8AE8AA}" type="sibTrans" cxnId="{44408AE7-7B53-431A-98A5-9F15A289E8B7}">
      <dgm:prSet/>
      <dgm:spPr/>
      <dgm:t>
        <a:bodyPr/>
        <a:lstStyle/>
        <a:p>
          <a:endParaRPr lang="es-ES"/>
        </a:p>
      </dgm:t>
    </dgm:pt>
    <dgm:pt modelId="{2BF9E26E-F757-4767-A6CB-AEA59689D8F0}">
      <dgm:prSet custT="1"/>
      <dgm:spPr/>
      <dgm:t>
        <a:bodyPr/>
        <a:lstStyle/>
        <a:p>
          <a:r>
            <a:rPr lang="es-ES" sz="1800" dirty="0"/>
            <a:t>STACK J2EE</a:t>
          </a:r>
        </a:p>
      </dgm:t>
    </dgm:pt>
    <dgm:pt modelId="{498E6E59-8277-4185-9CDA-615358CCADC9}" type="parTrans" cxnId="{063C3404-CC52-4A37-BB43-9BE843E51AE2}">
      <dgm:prSet/>
      <dgm:spPr/>
      <dgm:t>
        <a:bodyPr/>
        <a:lstStyle/>
        <a:p>
          <a:endParaRPr lang="es-ES"/>
        </a:p>
      </dgm:t>
    </dgm:pt>
    <dgm:pt modelId="{C3E9E705-4E2D-4B12-9519-84EBBD6906C4}" type="sibTrans" cxnId="{063C3404-CC52-4A37-BB43-9BE843E51AE2}">
      <dgm:prSet/>
      <dgm:spPr/>
      <dgm:t>
        <a:bodyPr/>
        <a:lstStyle/>
        <a:p>
          <a:endParaRPr lang="es-ES"/>
        </a:p>
      </dgm:t>
    </dgm:pt>
    <dgm:pt modelId="{BBEB3793-EDF7-490B-A037-D28E833D9EB6}">
      <dgm:prSet custT="1"/>
      <dgm:spPr/>
      <dgm:t>
        <a:bodyPr/>
        <a:lstStyle/>
        <a:p>
          <a:r>
            <a:rPr lang="es-ES" sz="1600" dirty="0"/>
            <a:t>Presentación</a:t>
          </a:r>
        </a:p>
      </dgm:t>
    </dgm:pt>
    <dgm:pt modelId="{97B573C5-00B5-4D14-B365-79E52ECD379D}" type="parTrans" cxnId="{DD873509-9FDD-4001-9320-FDEEEEBA767D}">
      <dgm:prSet/>
      <dgm:spPr/>
      <dgm:t>
        <a:bodyPr/>
        <a:lstStyle/>
        <a:p>
          <a:endParaRPr lang="es-ES"/>
        </a:p>
      </dgm:t>
    </dgm:pt>
    <dgm:pt modelId="{70D9FFAB-2F66-4A4E-AD3A-9504328BCF94}" type="sibTrans" cxnId="{DD873509-9FDD-4001-9320-FDEEEEBA767D}">
      <dgm:prSet/>
      <dgm:spPr/>
      <dgm:t>
        <a:bodyPr/>
        <a:lstStyle/>
        <a:p>
          <a:endParaRPr lang="es-ES"/>
        </a:p>
      </dgm:t>
    </dgm:pt>
    <dgm:pt modelId="{7C91E213-C701-4D46-9533-C0BF8008D7B2}">
      <dgm:prSet custT="1"/>
      <dgm:spPr/>
      <dgm:t>
        <a:bodyPr/>
        <a:lstStyle/>
        <a:p>
          <a:r>
            <a:rPr lang="es-ES" sz="1600" dirty="0"/>
            <a:t>Negocios</a:t>
          </a:r>
        </a:p>
      </dgm:t>
    </dgm:pt>
    <dgm:pt modelId="{A516AE75-1936-4E68-9108-E1D03F0DF989}" type="parTrans" cxnId="{FA90FA03-9EC8-4EDE-ABD3-FE742E57AD80}">
      <dgm:prSet/>
      <dgm:spPr/>
      <dgm:t>
        <a:bodyPr/>
        <a:lstStyle/>
        <a:p>
          <a:endParaRPr lang="es-ES"/>
        </a:p>
      </dgm:t>
    </dgm:pt>
    <dgm:pt modelId="{C6AC91E1-2A80-4370-8F2C-230C902207B4}" type="sibTrans" cxnId="{FA90FA03-9EC8-4EDE-ABD3-FE742E57AD80}">
      <dgm:prSet/>
      <dgm:spPr/>
      <dgm:t>
        <a:bodyPr/>
        <a:lstStyle/>
        <a:p>
          <a:endParaRPr lang="es-ES"/>
        </a:p>
      </dgm:t>
    </dgm:pt>
    <dgm:pt modelId="{91D922C9-50C0-41A7-8C5B-DBC970DB6C71}">
      <dgm:prSet custT="1"/>
      <dgm:spPr/>
      <dgm:t>
        <a:bodyPr/>
        <a:lstStyle/>
        <a:p>
          <a:r>
            <a:rPr lang="es-ES" sz="1600" dirty="0"/>
            <a:t>Persistencia</a:t>
          </a:r>
        </a:p>
      </dgm:t>
    </dgm:pt>
    <dgm:pt modelId="{DAFE6442-A42D-4033-902D-508F3C91080D}" type="parTrans" cxnId="{48133CFF-E444-424A-8273-CA98CD1DDFDA}">
      <dgm:prSet/>
      <dgm:spPr/>
      <dgm:t>
        <a:bodyPr/>
        <a:lstStyle/>
        <a:p>
          <a:endParaRPr lang="es-ES"/>
        </a:p>
      </dgm:t>
    </dgm:pt>
    <dgm:pt modelId="{BAD64981-CBB7-4238-BDDB-C34DADBBC0EA}" type="sibTrans" cxnId="{48133CFF-E444-424A-8273-CA98CD1DDFDA}">
      <dgm:prSet/>
      <dgm:spPr/>
      <dgm:t>
        <a:bodyPr/>
        <a:lstStyle/>
        <a:p>
          <a:endParaRPr lang="es-ES"/>
        </a:p>
      </dgm:t>
    </dgm:pt>
    <dgm:pt modelId="{AC4E5897-EF3C-41F6-9383-9F7E21D957BD}">
      <dgm:prSet custT="1"/>
      <dgm:spPr/>
      <dgm:t>
        <a:bodyPr/>
        <a:lstStyle/>
        <a:p>
          <a:r>
            <a:rPr lang="es-ES" sz="1600" dirty="0"/>
            <a:t>Servicios</a:t>
          </a:r>
        </a:p>
      </dgm:t>
    </dgm:pt>
    <dgm:pt modelId="{F0465E7E-6008-4BFB-B1CD-F70116C48E34}" type="parTrans" cxnId="{1434635B-F875-4913-88A9-C8039E25EDF3}">
      <dgm:prSet/>
      <dgm:spPr/>
      <dgm:t>
        <a:bodyPr/>
        <a:lstStyle/>
        <a:p>
          <a:endParaRPr lang="es-ES"/>
        </a:p>
      </dgm:t>
    </dgm:pt>
    <dgm:pt modelId="{EA1ABD5E-2FB4-42F9-AFFA-7D76B69CF11E}" type="sibTrans" cxnId="{1434635B-F875-4913-88A9-C8039E25EDF3}">
      <dgm:prSet/>
      <dgm:spPr/>
      <dgm:t>
        <a:bodyPr/>
        <a:lstStyle/>
        <a:p>
          <a:endParaRPr lang="es-ES"/>
        </a:p>
      </dgm:t>
    </dgm:pt>
    <dgm:pt modelId="{1D79E540-407D-4446-9005-33A8AD21F93B}">
      <dgm:prSet custT="1"/>
      <dgm:spPr/>
      <dgm:t>
        <a:bodyPr/>
        <a:lstStyle/>
        <a:p>
          <a:r>
            <a:rPr lang="es-ES" sz="1600" dirty="0"/>
            <a:t>JSF</a:t>
          </a:r>
        </a:p>
      </dgm:t>
    </dgm:pt>
    <dgm:pt modelId="{9A9F4B48-C1B6-4FC0-8C22-FEF8B8FE3424}" type="parTrans" cxnId="{3DD8FB89-7635-408A-8A22-A03B96EA5A38}">
      <dgm:prSet/>
      <dgm:spPr/>
      <dgm:t>
        <a:bodyPr/>
        <a:lstStyle/>
        <a:p>
          <a:endParaRPr lang="es-ES"/>
        </a:p>
      </dgm:t>
    </dgm:pt>
    <dgm:pt modelId="{D7D5AEC9-04B3-41ED-82F0-D167BD45EF28}" type="sibTrans" cxnId="{3DD8FB89-7635-408A-8A22-A03B96EA5A38}">
      <dgm:prSet/>
      <dgm:spPr/>
      <dgm:t>
        <a:bodyPr/>
        <a:lstStyle/>
        <a:p>
          <a:endParaRPr lang="es-ES"/>
        </a:p>
      </dgm:t>
    </dgm:pt>
    <dgm:pt modelId="{A3F96353-B263-4968-AEE3-B3977667B43F}">
      <dgm:prSet custT="1"/>
      <dgm:spPr/>
      <dgm:t>
        <a:bodyPr/>
        <a:lstStyle/>
        <a:p>
          <a:r>
            <a:rPr lang="es-ES" sz="1600" dirty="0"/>
            <a:t>EJB</a:t>
          </a:r>
        </a:p>
      </dgm:t>
    </dgm:pt>
    <dgm:pt modelId="{7F3BD275-8C5D-43A1-9C6E-9AAC9F03016C}" type="parTrans" cxnId="{BDCCB138-E4D7-43E5-98DF-3D7307094C82}">
      <dgm:prSet/>
      <dgm:spPr/>
      <dgm:t>
        <a:bodyPr/>
        <a:lstStyle/>
        <a:p>
          <a:endParaRPr lang="es-ES"/>
        </a:p>
      </dgm:t>
    </dgm:pt>
    <dgm:pt modelId="{76C9DF2E-F4FA-4A02-B21B-EC0E8B10B13C}" type="sibTrans" cxnId="{BDCCB138-E4D7-43E5-98DF-3D7307094C82}">
      <dgm:prSet/>
      <dgm:spPr/>
      <dgm:t>
        <a:bodyPr/>
        <a:lstStyle/>
        <a:p>
          <a:endParaRPr lang="es-ES"/>
        </a:p>
      </dgm:t>
    </dgm:pt>
    <dgm:pt modelId="{78BC0D3F-14E5-4E92-BF5E-BED8254EA31A}">
      <dgm:prSet custT="1"/>
      <dgm:spPr/>
      <dgm:t>
        <a:bodyPr/>
        <a:lstStyle/>
        <a:p>
          <a:r>
            <a:rPr lang="es-ES" sz="1600" dirty="0"/>
            <a:t>JPA/JTA</a:t>
          </a:r>
        </a:p>
      </dgm:t>
    </dgm:pt>
    <dgm:pt modelId="{99DC22D8-FC87-4049-9ACC-0178E87767D8}" type="parTrans" cxnId="{D9383C73-16FA-43C5-B984-D46B77A26DA5}">
      <dgm:prSet/>
      <dgm:spPr/>
      <dgm:t>
        <a:bodyPr/>
        <a:lstStyle/>
        <a:p>
          <a:endParaRPr lang="es-ES"/>
        </a:p>
      </dgm:t>
    </dgm:pt>
    <dgm:pt modelId="{41FB790A-20B1-41F3-A763-90E0D710467D}" type="sibTrans" cxnId="{D9383C73-16FA-43C5-B984-D46B77A26DA5}">
      <dgm:prSet/>
      <dgm:spPr/>
      <dgm:t>
        <a:bodyPr/>
        <a:lstStyle/>
        <a:p>
          <a:endParaRPr lang="es-ES"/>
        </a:p>
      </dgm:t>
    </dgm:pt>
    <dgm:pt modelId="{D674BEE5-490F-42AC-987A-15856E006CAE}">
      <dgm:prSet custT="1"/>
      <dgm:spPr/>
      <dgm:t>
        <a:bodyPr/>
        <a:lstStyle/>
        <a:p>
          <a:r>
            <a:rPr lang="es-ES" sz="1600" dirty="0"/>
            <a:t>JAX-WS</a:t>
          </a:r>
        </a:p>
      </dgm:t>
    </dgm:pt>
    <dgm:pt modelId="{780371D9-7F68-493D-AED6-780DC9A1FE55}" type="parTrans" cxnId="{C1E8EB3E-C3EA-4B23-B4F8-09757CF0FD74}">
      <dgm:prSet/>
      <dgm:spPr/>
      <dgm:t>
        <a:bodyPr/>
        <a:lstStyle/>
        <a:p>
          <a:endParaRPr lang="es-ES"/>
        </a:p>
      </dgm:t>
    </dgm:pt>
    <dgm:pt modelId="{1ECDEE7D-C5DB-449F-BE41-0A422B0564CB}" type="sibTrans" cxnId="{C1E8EB3E-C3EA-4B23-B4F8-09757CF0FD74}">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72C649B8-6F05-4B05-8125-C2A58CB2ED4B}" type="pres">
      <dgm:prSet presAssocID="{B01D983A-6D7F-43CC-A68B-124A27F523E8}" presName="conn2-1" presStyleLbl="parChTrans1D2" presStyleIdx="0" presStyleCnt="1"/>
      <dgm:spPr/>
    </dgm:pt>
    <dgm:pt modelId="{2796DFF8-9A79-47B1-B8D3-86129F56D00C}" type="pres">
      <dgm:prSet presAssocID="{B01D983A-6D7F-43CC-A68B-124A27F523E8}" presName="connTx" presStyleLbl="parChTrans1D2" presStyleIdx="0" presStyleCnt="1"/>
      <dgm:spPr/>
    </dgm:pt>
    <dgm:pt modelId="{F1F017AE-D0F9-4DC5-BBCE-80CA6DCF5DD5}" type="pres">
      <dgm:prSet presAssocID="{A13802D1-332E-490F-9536-08A7DE57B711}" presName="root2" presStyleCnt="0"/>
      <dgm:spPr/>
    </dgm:pt>
    <dgm:pt modelId="{019192EA-81C7-4E7B-ACF0-81E757088D64}" type="pres">
      <dgm:prSet presAssocID="{A13802D1-332E-490F-9536-08A7DE57B711}" presName="LevelTwoTextNode" presStyleLbl="node2" presStyleIdx="0" presStyleCnt="1">
        <dgm:presLayoutVars>
          <dgm:chPref val="3"/>
        </dgm:presLayoutVars>
      </dgm:prSet>
      <dgm:spPr/>
    </dgm:pt>
    <dgm:pt modelId="{11B29A51-15F1-45FA-B535-F253646BAFF0}" type="pres">
      <dgm:prSet presAssocID="{A13802D1-332E-490F-9536-08A7DE57B711}" presName="level3hierChild" presStyleCnt="0"/>
      <dgm:spPr/>
    </dgm:pt>
    <dgm:pt modelId="{C6044C26-CFDA-472A-A0F3-B9384771EF42}" type="pres">
      <dgm:prSet presAssocID="{9B709DA5-BB91-4182-AC62-4E2570FA7C9F}" presName="conn2-1" presStyleLbl="parChTrans1D3" presStyleIdx="0" presStyleCnt="3"/>
      <dgm:spPr/>
    </dgm:pt>
    <dgm:pt modelId="{EE1FB6D6-35DD-4ACE-8543-F5ACBC22E80D}" type="pres">
      <dgm:prSet presAssocID="{9B709DA5-BB91-4182-AC62-4E2570FA7C9F}" presName="connTx" presStyleLbl="parChTrans1D3" presStyleIdx="0" presStyleCnt="3"/>
      <dgm:spPr/>
    </dgm:pt>
    <dgm:pt modelId="{F0DB8C33-4D1E-45E4-8059-2D7E944DD73A}" type="pres">
      <dgm:prSet presAssocID="{1F9C7CEE-981A-45E1-966F-A65BACA2A099}" presName="root2" presStyleCnt="0"/>
      <dgm:spPr/>
    </dgm:pt>
    <dgm:pt modelId="{A56B1E5E-CA79-4C35-9870-48ECF116CA9E}" type="pres">
      <dgm:prSet presAssocID="{1F9C7CEE-981A-45E1-966F-A65BACA2A099}" presName="LevelTwoTextNode" presStyleLbl="node3" presStyleIdx="0" presStyleCnt="3">
        <dgm:presLayoutVars>
          <dgm:chPref val="3"/>
        </dgm:presLayoutVars>
      </dgm:prSet>
      <dgm:spPr/>
    </dgm:pt>
    <dgm:pt modelId="{1A466265-F21D-4A71-A5C6-3281F5725A47}" type="pres">
      <dgm:prSet presAssocID="{1F9C7CEE-981A-45E1-966F-A65BACA2A099}" presName="level3hierChild" presStyleCnt="0"/>
      <dgm:spPr/>
    </dgm:pt>
    <dgm:pt modelId="{9A806A1E-3688-4FA8-805B-645CAEA9D7EA}" type="pres">
      <dgm:prSet presAssocID="{EC1F9CBD-DE3C-49C1-92D1-75D2742161B3}" presName="conn2-1" presStyleLbl="parChTrans1D3" presStyleIdx="1" presStyleCnt="3"/>
      <dgm:spPr/>
    </dgm:pt>
    <dgm:pt modelId="{DEF7B228-F33A-4E21-B8FB-65187AD39054}" type="pres">
      <dgm:prSet presAssocID="{EC1F9CBD-DE3C-49C1-92D1-75D2742161B3}" presName="connTx" presStyleLbl="parChTrans1D3" presStyleIdx="1" presStyleCnt="3"/>
      <dgm:spPr/>
    </dgm:pt>
    <dgm:pt modelId="{FE25463B-EF84-4830-96AF-613D4EA11EB0}" type="pres">
      <dgm:prSet presAssocID="{A36FD4A3-6729-45B9-90D6-CA9CB5E5FD64}" presName="root2" presStyleCnt="0"/>
      <dgm:spPr/>
    </dgm:pt>
    <dgm:pt modelId="{CD028146-AD79-4F26-9C57-FD8AEDFBFD69}" type="pres">
      <dgm:prSet presAssocID="{A36FD4A3-6729-45B9-90D6-CA9CB5E5FD64}" presName="LevelTwoTextNode" presStyleLbl="node3" presStyleIdx="1" presStyleCnt="3">
        <dgm:presLayoutVars>
          <dgm:chPref val="3"/>
        </dgm:presLayoutVars>
      </dgm:prSet>
      <dgm:spPr/>
    </dgm:pt>
    <dgm:pt modelId="{9DBAA9B8-4385-44FA-AF77-7A3771FD0F21}" type="pres">
      <dgm:prSet presAssocID="{A36FD4A3-6729-45B9-90D6-CA9CB5E5FD64}" presName="level3hierChild" presStyleCnt="0"/>
      <dgm:spPr/>
    </dgm:pt>
    <dgm:pt modelId="{9ABB3201-B1F9-456F-9577-4F990E53A367}" type="pres">
      <dgm:prSet presAssocID="{B0FB86D4-97C5-4114-8530-A8A166521B49}" presName="conn2-1" presStyleLbl="parChTrans1D4" presStyleIdx="0" presStyleCnt="12"/>
      <dgm:spPr/>
    </dgm:pt>
    <dgm:pt modelId="{28AB492B-5D80-4380-8AE0-3739608A8F67}" type="pres">
      <dgm:prSet presAssocID="{B0FB86D4-97C5-4114-8530-A8A166521B49}" presName="connTx" presStyleLbl="parChTrans1D4" presStyleIdx="0" presStyleCnt="12"/>
      <dgm:spPr/>
    </dgm:pt>
    <dgm:pt modelId="{ADCCC487-69D4-4B99-8F6E-D0FA5C0B7FE1}" type="pres">
      <dgm:prSet presAssocID="{D9DDF98D-C3A1-4268-BD39-A08E296D27F6}" presName="root2" presStyleCnt="0"/>
      <dgm:spPr/>
    </dgm:pt>
    <dgm:pt modelId="{C49358B2-79A0-4966-9FC4-C60BC1FA2713}" type="pres">
      <dgm:prSet presAssocID="{D9DDF98D-C3A1-4268-BD39-A08E296D27F6}" presName="LevelTwoTextNode" presStyleLbl="node4" presStyleIdx="0" presStyleCnt="12">
        <dgm:presLayoutVars>
          <dgm:chPref val="3"/>
        </dgm:presLayoutVars>
      </dgm:prSet>
      <dgm:spPr/>
    </dgm:pt>
    <dgm:pt modelId="{99440557-0DB4-4FAE-8F78-7D6CBFD8273A}" type="pres">
      <dgm:prSet presAssocID="{D9DDF98D-C3A1-4268-BD39-A08E296D27F6}" presName="level3hierChild" presStyleCnt="0"/>
      <dgm:spPr/>
    </dgm:pt>
    <dgm:pt modelId="{67E6B9BF-7FC1-465A-B0C4-5C01FBA0DF32}" type="pres">
      <dgm:prSet presAssocID="{70E9C617-7ECF-40E7-9248-B40C6CFEA6DD}" presName="conn2-1" presStyleLbl="parChTrans1D4" presStyleIdx="1" presStyleCnt="12"/>
      <dgm:spPr/>
    </dgm:pt>
    <dgm:pt modelId="{45A2BD43-3DD2-4E72-B8AC-396745938887}" type="pres">
      <dgm:prSet presAssocID="{70E9C617-7ECF-40E7-9248-B40C6CFEA6DD}" presName="connTx" presStyleLbl="parChTrans1D4" presStyleIdx="1" presStyleCnt="12"/>
      <dgm:spPr/>
    </dgm:pt>
    <dgm:pt modelId="{FA6B81B2-65FF-4D54-8E47-D5E33678D580}" type="pres">
      <dgm:prSet presAssocID="{9CB8F43A-5F3B-4FE8-9179-406F2D137995}" presName="root2" presStyleCnt="0"/>
      <dgm:spPr/>
    </dgm:pt>
    <dgm:pt modelId="{7FB6861C-F605-4CA8-9DA2-827F394E1C15}" type="pres">
      <dgm:prSet presAssocID="{9CB8F43A-5F3B-4FE8-9179-406F2D137995}" presName="LevelTwoTextNode" presStyleLbl="node4" presStyleIdx="1" presStyleCnt="12">
        <dgm:presLayoutVars>
          <dgm:chPref val="3"/>
        </dgm:presLayoutVars>
      </dgm:prSet>
      <dgm:spPr/>
    </dgm:pt>
    <dgm:pt modelId="{92DA06DA-8EA8-41C4-8C91-A7D83411AA90}" type="pres">
      <dgm:prSet presAssocID="{9CB8F43A-5F3B-4FE8-9179-406F2D137995}" presName="level3hierChild" presStyleCnt="0"/>
      <dgm:spPr/>
    </dgm:pt>
    <dgm:pt modelId="{5C62952A-676D-46CC-A90A-C805466692F0}" type="pres">
      <dgm:prSet presAssocID="{FFCBE631-83BA-46D7-A85C-A0EF5786D820}" presName="conn2-1" presStyleLbl="parChTrans1D4" presStyleIdx="2" presStyleCnt="12"/>
      <dgm:spPr/>
    </dgm:pt>
    <dgm:pt modelId="{E20A7159-FEC5-46D8-8562-C2F65A7AF8EA}" type="pres">
      <dgm:prSet presAssocID="{FFCBE631-83BA-46D7-A85C-A0EF5786D820}" presName="connTx" presStyleLbl="parChTrans1D4" presStyleIdx="2" presStyleCnt="12"/>
      <dgm:spPr/>
    </dgm:pt>
    <dgm:pt modelId="{38AAFDC4-41C2-4019-BB33-BC189CD6D989}" type="pres">
      <dgm:prSet presAssocID="{1B0D5D05-8464-40F6-98D8-494373DCAAA3}" presName="root2" presStyleCnt="0"/>
      <dgm:spPr/>
    </dgm:pt>
    <dgm:pt modelId="{11035A11-8580-4869-A36F-ABCD962E8535}" type="pres">
      <dgm:prSet presAssocID="{1B0D5D05-8464-40F6-98D8-494373DCAAA3}" presName="LevelTwoTextNode" presStyleLbl="node4" presStyleIdx="2" presStyleCnt="12">
        <dgm:presLayoutVars>
          <dgm:chPref val="3"/>
        </dgm:presLayoutVars>
      </dgm:prSet>
      <dgm:spPr/>
    </dgm:pt>
    <dgm:pt modelId="{5F227D81-473D-4BD4-83B4-52B832832ED9}" type="pres">
      <dgm:prSet presAssocID="{1B0D5D05-8464-40F6-98D8-494373DCAAA3}" presName="level3hierChild" presStyleCnt="0"/>
      <dgm:spPr/>
    </dgm:pt>
    <dgm:pt modelId="{3348AE30-15B5-4DE2-972A-ABDA67B77932}" type="pres">
      <dgm:prSet presAssocID="{F2F79652-665C-4225-9059-CCBC1A8D61E3}" presName="conn2-1" presStyleLbl="parChTrans1D4" presStyleIdx="3" presStyleCnt="12"/>
      <dgm:spPr/>
    </dgm:pt>
    <dgm:pt modelId="{C81F1EB6-D56F-48B7-BCA1-1ADD63DC307F}" type="pres">
      <dgm:prSet presAssocID="{F2F79652-665C-4225-9059-CCBC1A8D61E3}" presName="connTx" presStyleLbl="parChTrans1D4" presStyleIdx="3" presStyleCnt="12"/>
      <dgm:spPr/>
    </dgm:pt>
    <dgm:pt modelId="{54F5AFBF-1AE5-4A4B-A84A-317C1457E8EA}" type="pres">
      <dgm:prSet presAssocID="{169A7AAA-FFA9-47F0-9757-1079119E6DB3}" presName="root2" presStyleCnt="0"/>
      <dgm:spPr/>
    </dgm:pt>
    <dgm:pt modelId="{227FC709-7DA5-454C-B9B8-A6F8C53F6895}" type="pres">
      <dgm:prSet presAssocID="{169A7AAA-FFA9-47F0-9757-1079119E6DB3}" presName="LevelTwoTextNode" presStyleLbl="node4" presStyleIdx="3" presStyleCnt="12">
        <dgm:presLayoutVars>
          <dgm:chPref val="3"/>
        </dgm:presLayoutVars>
      </dgm:prSet>
      <dgm:spPr/>
    </dgm:pt>
    <dgm:pt modelId="{E824E790-070E-479C-A87D-5347CCF62773}" type="pres">
      <dgm:prSet presAssocID="{169A7AAA-FFA9-47F0-9757-1079119E6DB3}" presName="level3hierChild" presStyleCnt="0"/>
      <dgm:spPr/>
    </dgm:pt>
    <dgm:pt modelId="{B74543A7-976D-4058-8ECA-C88D09DB36B0}" type="pres">
      <dgm:prSet presAssocID="{498E6E59-8277-4185-9CDA-615358CCADC9}" presName="conn2-1" presStyleLbl="parChTrans1D3" presStyleIdx="2" presStyleCnt="3"/>
      <dgm:spPr/>
    </dgm:pt>
    <dgm:pt modelId="{818DB977-6A5A-4DC8-BD39-1660C4AB2257}" type="pres">
      <dgm:prSet presAssocID="{498E6E59-8277-4185-9CDA-615358CCADC9}" presName="connTx" presStyleLbl="parChTrans1D3" presStyleIdx="2" presStyleCnt="3"/>
      <dgm:spPr/>
    </dgm:pt>
    <dgm:pt modelId="{3E2E1C3D-14D9-4DD5-9A4F-3F456E363519}" type="pres">
      <dgm:prSet presAssocID="{2BF9E26E-F757-4767-A6CB-AEA59689D8F0}" presName="root2" presStyleCnt="0"/>
      <dgm:spPr/>
    </dgm:pt>
    <dgm:pt modelId="{24571067-DBE3-459C-B479-90879033586E}" type="pres">
      <dgm:prSet presAssocID="{2BF9E26E-F757-4767-A6CB-AEA59689D8F0}" presName="LevelTwoTextNode" presStyleLbl="node3" presStyleIdx="2" presStyleCnt="3">
        <dgm:presLayoutVars>
          <dgm:chPref val="3"/>
        </dgm:presLayoutVars>
      </dgm:prSet>
      <dgm:spPr/>
    </dgm:pt>
    <dgm:pt modelId="{950C8506-F5DC-4D8D-B610-3457E06C08DA}" type="pres">
      <dgm:prSet presAssocID="{2BF9E26E-F757-4767-A6CB-AEA59689D8F0}" presName="level3hierChild" presStyleCnt="0"/>
      <dgm:spPr/>
    </dgm:pt>
    <dgm:pt modelId="{404BC14D-B6EE-413E-8BDD-75798B96F6D3}" type="pres">
      <dgm:prSet presAssocID="{97B573C5-00B5-4D14-B365-79E52ECD379D}" presName="conn2-1" presStyleLbl="parChTrans1D4" presStyleIdx="4" presStyleCnt="12"/>
      <dgm:spPr/>
    </dgm:pt>
    <dgm:pt modelId="{221F1E4A-C88C-4652-A0E0-BBA6CE0B47A5}" type="pres">
      <dgm:prSet presAssocID="{97B573C5-00B5-4D14-B365-79E52ECD379D}" presName="connTx" presStyleLbl="parChTrans1D4" presStyleIdx="4" presStyleCnt="12"/>
      <dgm:spPr/>
    </dgm:pt>
    <dgm:pt modelId="{C5D6A9C6-B641-4E0E-9FC1-1899F61D3AB1}" type="pres">
      <dgm:prSet presAssocID="{BBEB3793-EDF7-490B-A037-D28E833D9EB6}" presName="root2" presStyleCnt="0"/>
      <dgm:spPr/>
    </dgm:pt>
    <dgm:pt modelId="{17C92057-60CA-425F-93B0-FD5AE89D0AD4}" type="pres">
      <dgm:prSet presAssocID="{BBEB3793-EDF7-490B-A037-D28E833D9EB6}" presName="LevelTwoTextNode" presStyleLbl="node4" presStyleIdx="4" presStyleCnt="12">
        <dgm:presLayoutVars>
          <dgm:chPref val="3"/>
        </dgm:presLayoutVars>
      </dgm:prSet>
      <dgm:spPr/>
    </dgm:pt>
    <dgm:pt modelId="{F610E9FE-4DC1-4699-92BD-86A8F0D142D2}" type="pres">
      <dgm:prSet presAssocID="{BBEB3793-EDF7-490B-A037-D28E833D9EB6}" presName="level3hierChild" presStyleCnt="0"/>
      <dgm:spPr/>
    </dgm:pt>
    <dgm:pt modelId="{A288F8D2-A119-4008-98E9-C0A769857F14}" type="pres">
      <dgm:prSet presAssocID="{780371D9-7F68-493D-AED6-780DC9A1FE55}" presName="conn2-1" presStyleLbl="parChTrans1D4" presStyleIdx="5" presStyleCnt="12"/>
      <dgm:spPr/>
    </dgm:pt>
    <dgm:pt modelId="{FA4A0353-63D4-422A-BBAB-80CC95D72F39}" type="pres">
      <dgm:prSet presAssocID="{780371D9-7F68-493D-AED6-780DC9A1FE55}" presName="connTx" presStyleLbl="parChTrans1D4" presStyleIdx="5" presStyleCnt="12"/>
      <dgm:spPr/>
    </dgm:pt>
    <dgm:pt modelId="{33075446-E8D8-405C-A2F4-772524E62DD9}" type="pres">
      <dgm:prSet presAssocID="{D674BEE5-490F-42AC-987A-15856E006CAE}" presName="root2" presStyleCnt="0"/>
      <dgm:spPr/>
    </dgm:pt>
    <dgm:pt modelId="{222CBEFE-9EAC-4657-9EC2-1FF370DBDBFE}" type="pres">
      <dgm:prSet presAssocID="{D674BEE5-490F-42AC-987A-15856E006CAE}" presName="LevelTwoTextNode" presStyleLbl="node4" presStyleIdx="5" presStyleCnt="12">
        <dgm:presLayoutVars>
          <dgm:chPref val="3"/>
        </dgm:presLayoutVars>
      </dgm:prSet>
      <dgm:spPr/>
    </dgm:pt>
    <dgm:pt modelId="{4093EFCD-4655-415D-9C04-3B681455873B}" type="pres">
      <dgm:prSet presAssocID="{D674BEE5-490F-42AC-987A-15856E006CAE}" presName="level3hierChild" presStyleCnt="0"/>
      <dgm:spPr/>
    </dgm:pt>
    <dgm:pt modelId="{8845C7C8-4E9E-4C84-96AD-F5AF9510D0F3}" type="pres">
      <dgm:prSet presAssocID="{A516AE75-1936-4E68-9108-E1D03F0DF989}" presName="conn2-1" presStyleLbl="parChTrans1D4" presStyleIdx="6" presStyleCnt="12"/>
      <dgm:spPr/>
    </dgm:pt>
    <dgm:pt modelId="{ED6ED650-4062-4650-B892-67AD54211D31}" type="pres">
      <dgm:prSet presAssocID="{A516AE75-1936-4E68-9108-E1D03F0DF989}" presName="connTx" presStyleLbl="parChTrans1D4" presStyleIdx="6" presStyleCnt="12"/>
      <dgm:spPr/>
    </dgm:pt>
    <dgm:pt modelId="{877C7941-FBD3-4263-B5BD-1E0DC2B47E53}" type="pres">
      <dgm:prSet presAssocID="{7C91E213-C701-4D46-9533-C0BF8008D7B2}" presName="root2" presStyleCnt="0"/>
      <dgm:spPr/>
    </dgm:pt>
    <dgm:pt modelId="{7A3970C2-1DA7-4BB0-9BF3-C4C551DA35A2}" type="pres">
      <dgm:prSet presAssocID="{7C91E213-C701-4D46-9533-C0BF8008D7B2}" presName="LevelTwoTextNode" presStyleLbl="node4" presStyleIdx="6" presStyleCnt="12">
        <dgm:presLayoutVars>
          <dgm:chPref val="3"/>
        </dgm:presLayoutVars>
      </dgm:prSet>
      <dgm:spPr/>
    </dgm:pt>
    <dgm:pt modelId="{9D7347C9-17FE-44F2-A834-2C51ABFAB40D}" type="pres">
      <dgm:prSet presAssocID="{7C91E213-C701-4D46-9533-C0BF8008D7B2}" presName="level3hierChild" presStyleCnt="0"/>
      <dgm:spPr/>
    </dgm:pt>
    <dgm:pt modelId="{69E691E2-FBE6-4832-88C1-71457FB7A0AF}" type="pres">
      <dgm:prSet presAssocID="{9A9F4B48-C1B6-4FC0-8C22-FEF8B8FE3424}" presName="conn2-1" presStyleLbl="parChTrans1D4" presStyleIdx="7" presStyleCnt="12"/>
      <dgm:spPr/>
    </dgm:pt>
    <dgm:pt modelId="{D6D7DAD5-5103-4DB5-AD8C-09CD9D44431A}" type="pres">
      <dgm:prSet presAssocID="{9A9F4B48-C1B6-4FC0-8C22-FEF8B8FE3424}" presName="connTx" presStyleLbl="parChTrans1D4" presStyleIdx="7" presStyleCnt="12"/>
      <dgm:spPr/>
    </dgm:pt>
    <dgm:pt modelId="{0633923A-AF81-4745-AB0B-7E179E68D510}" type="pres">
      <dgm:prSet presAssocID="{1D79E540-407D-4446-9005-33A8AD21F93B}" presName="root2" presStyleCnt="0"/>
      <dgm:spPr/>
    </dgm:pt>
    <dgm:pt modelId="{EF35BEFE-6459-4EFC-A7C4-0E37FDB87A81}" type="pres">
      <dgm:prSet presAssocID="{1D79E540-407D-4446-9005-33A8AD21F93B}" presName="LevelTwoTextNode" presStyleLbl="node4" presStyleIdx="7" presStyleCnt="12">
        <dgm:presLayoutVars>
          <dgm:chPref val="3"/>
        </dgm:presLayoutVars>
      </dgm:prSet>
      <dgm:spPr/>
    </dgm:pt>
    <dgm:pt modelId="{F7E7AFA9-27E4-4AF1-A334-CCA7F49698B5}" type="pres">
      <dgm:prSet presAssocID="{1D79E540-407D-4446-9005-33A8AD21F93B}" presName="level3hierChild" presStyleCnt="0"/>
      <dgm:spPr/>
    </dgm:pt>
    <dgm:pt modelId="{20CFFB57-0FF1-4217-BBD8-DFB45CDA4647}" type="pres">
      <dgm:prSet presAssocID="{DAFE6442-A42D-4033-902D-508F3C91080D}" presName="conn2-1" presStyleLbl="parChTrans1D4" presStyleIdx="8" presStyleCnt="12"/>
      <dgm:spPr/>
    </dgm:pt>
    <dgm:pt modelId="{1B9F95B7-8711-4595-AB94-5DB4FD97EC04}" type="pres">
      <dgm:prSet presAssocID="{DAFE6442-A42D-4033-902D-508F3C91080D}" presName="connTx" presStyleLbl="parChTrans1D4" presStyleIdx="8" presStyleCnt="12"/>
      <dgm:spPr/>
    </dgm:pt>
    <dgm:pt modelId="{084FD363-9A02-4C28-BC20-A63253389F31}" type="pres">
      <dgm:prSet presAssocID="{91D922C9-50C0-41A7-8C5B-DBC970DB6C71}" presName="root2" presStyleCnt="0"/>
      <dgm:spPr/>
    </dgm:pt>
    <dgm:pt modelId="{2ADE0718-F353-45A6-8D31-BE733DBC882A}" type="pres">
      <dgm:prSet presAssocID="{91D922C9-50C0-41A7-8C5B-DBC970DB6C71}" presName="LevelTwoTextNode" presStyleLbl="node4" presStyleIdx="8" presStyleCnt="12">
        <dgm:presLayoutVars>
          <dgm:chPref val="3"/>
        </dgm:presLayoutVars>
      </dgm:prSet>
      <dgm:spPr/>
    </dgm:pt>
    <dgm:pt modelId="{A60C2ECC-E9C4-4026-B5C4-5833F52A1704}" type="pres">
      <dgm:prSet presAssocID="{91D922C9-50C0-41A7-8C5B-DBC970DB6C71}" presName="level3hierChild" presStyleCnt="0"/>
      <dgm:spPr/>
    </dgm:pt>
    <dgm:pt modelId="{E22383E9-B5BC-4849-994E-DF20E15B72C1}" type="pres">
      <dgm:prSet presAssocID="{7F3BD275-8C5D-43A1-9C6E-9AAC9F03016C}" presName="conn2-1" presStyleLbl="parChTrans1D4" presStyleIdx="9" presStyleCnt="12"/>
      <dgm:spPr/>
    </dgm:pt>
    <dgm:pt modelId="{8817D50D-B769-418D-B0B2-528DADE9557D}" type="pres">
      <dgm:prSet presAssocID="{7F3BD275-8C5D-43A1-9C6E-9AAC9F03016C}" presName="connTx" presStyleLbl="parChTrans1D4" presStyleIdx="9" presStyleCnt="12"/>
      <dgm:spPr/>
    </dgm:pt>
    <dgm:pt modelId="{88A1C1FE-A880-48C3-BC95-E0812196ABE3}" type="pres">
      <dgm:prSet presAssocID="{A3F96353-B263-4968-AEE3-B3977667B43F}" presName="root2" presStyleCnt="0"/>
      <dgm:spPr/>
    </dgm:pt>
    <dgm:pt modelId="{A36883EB-1020-457D-B245-F15D55D6FB22}" type="pres">
      <dgm:prSet presAssocID="{A3F96353-B263-4968-AEE3-B3977667B43F}" presName="LevelTwoTextNode" presStyleLbl="node4" presStyleIdx="9" presStyleCnt="12">
        <dgm:presLayoutVars>
          <dgm:chPref val="3"/>
        </dgm:presLayoutVars>
      </dgm:prSet>
      <dgm:spPr/>
    </dgm:pt>
    <dgm:pt modelId="{A147AB01-3B89-413F-914E-3056005B2C50}" type="pres">
      <dgm:prSet presAssocID="{A3F96353-B263-4968-AEE3-B3977667B43F}" presName="level3hierChild" presStyleCnt="0"/>
      <dgm:spPr/>
    </dgm:pt>
    <dgm:pt modelId="{6068E32D-06F1-4580-8944-73E4EB1D2093}" type="pres">
      <dgm:prSet presAssocID="{F0465E7E-6008-4BFB-B1CD-F70116C48E34}" presName="conn2-1" presStyleLbl="parChTrans1D4" presStyleIdx="10" presStyleCnt="12"/>
      <dgm:spPr/>
    </dgm:pt>
    <dgm:pt modelId="{7B3BAA59-8FB5-425E-93F4-BECE55776D03}" type="pres">
      <dgm:prSet presAssocID="{F0465E7E-6008-4BFB-B1CD-F70116C48E34}" presName="connTx" presStyleLbl="parChTrans1D4" presStyleIdx="10" presStyleCnt="12"/>
      <dgm:spPr/>
    </dgm:pt>
    <dgm:pt modelId="{ECF08DBB-E1C9-4CC1-9FD0-61FB6CC2968C}" type="pres">
      <dgm:prSet presAssocID="{AC4E5897-EF3C-41F6-9383-9F7E21D957BD}" presName="root2" presStyleCnt="0"/>
      <dgm:spPr/>
    </dgm:pt>
    <dgm:pt modelId="{702F9435-4031-4438-A6F3-EE9727206F8C}" type="pres">
      <dgm:prSet presAssocID="{AC4E5897-EF3C-41F6-9383-9F7E21D957BD}" presName="LevelTwoTextNode" presStyleLbl="node4" presStyleIdx="10" presStyleCnt="12">
        <dgm:presLayoutVars>
          <dgm:chPref val="3"/>
        </dgm:presLayoutVars>
      </dgm:prSet>
      <dgm:spPr/>
    </dgm:pt>
    <dgm:pt modelId="{C422F14D-5192-43F8-B804-7FDB52CA8D6D}" type="pres">
      <dgm:prSet presAssocID="{AC4E5897-EF3C-41F6-9383-9F7E21D957BD}" presName="level3hierChild" presStyleCnt="0"/>
      <dgm:spPr/>
    </dgm:pt>
    <dgm:pt modelId="{1F44B209-B029-446C-A143-8A85518ABF83}" type="pres">
      <dgm:prSet presAssocID="{99DC22D8-FC87-4049-9ACC-0178E87767D8}" presName="conn2-1" presStyleLbl="parChTrans1D4" presStyleIdx="11" presStyleCnt="12"/>
      <dgm:spPr/>
    </dgm:pt>
    <dgm:pt modelId="{191BD53C-24A8-4C09-BD43-E2E84C4CC4EB}" type="pres">
      <dgm:prSet presAssocID="{99DC22D8-FC87-4049-9ACC-0178E87767D8}" presName="connTx" presStyleLbl="parChTrans1D4" presStyleIdx="11" presStyleCnt="12"/>
      <dgm:spPr/>
    </dgm:pt>
    <dgm:pt modelId="{3642C902-A1D1-4F7A-A015-D722DC1111C7}" type="pres">
      <dgm:prSet presAssocID="{78BC0D3F-14E5-4E92-BF5E-BED8254EA31A}" presName="root2" presStyleCnt="0"/>
      <dgm:spPr/>
    </dgm:pt>
    <dgm:pt modelId="{D9EE8FFB-3833-4F9C-91A3-9DA160ECCBE9}" type="pres">
      <dgm:prSet presAssocID="{78BC0D3F-14E5-4E92-BF5E-BED8254EA31A}" presName="LevelTwoTextNode" presStyleLbl="node4" presStyleIdx="11" presStyleCnt="12">
        <dgm:presLayoutVars>
          <dgm:chPref val="3"/>
        </dgm:presLayoutVars>
      </dgm:prSet>
      <dgm:spPr/>
    </dgm:pt>
    <dgm:pt modelId="{AFCB6E0E-0524-4C3A-B733-691EC1FEC1BA}" type="pres">
      <dgm:prSet presAssocID="{78BC0D3F-14E5-4E92-BF5E-BED8254EA31A}" presName="level3hierChild" presStyleCnt="0"/>
      <dgm:spPr/>
    </dgm:pt>
  </dgm:ptLst>
  <dgm:cxnLst>
    <dgm:cxn modelId="{D9383C73-16FA-43C5-B984-D46B77A26DA5}" srcId="{AC4E5897-EF3C-41F6-9383-9F7E21D957BD}" destId="{78BC0D3F-14E5-4E92-BF5E-BED8254EA31A}" srcOrd="0" destOrd="0" parTransId="{99DC22D8-FC87-4049-9ACC-0178E87767D8}" sibTransId="{41FB790A-20B1-41F3-A763-90E0D710467D}"/>
    <dgm:cxn modelId="{5C2A2DEB-7A20-4672-991E-BE91ED86FCF7}" type="presOf" srcId="{B01D983A-6D7F-43CC-A68B-124A27F523E8}" destId="{72C649B8-6F05-4B05-8125-C2A58CB2ED4B}" srcOrd="0" destOrd="0" presId="urn:microsoft.com/office/officeart/2005/8/layout/hierarchy2"/>
    <dgm:cxn modelId="{1434635B-F875-4913-88A9-C8039E25EDF3}" srcId="{2BF9E26E-F757-4767-A6CB-AEA59689D8F0}" destId="{AC4E5897-EF3C-41F6-9383-9F7E21D957BD}" srcOrd="3" destOrd="0" parTransId="{F0465E7E-6008-4BFB-B1CD-F70116C48E34}" sibTransId="{EA1ABD5E-2FB4-42F9-AFFA-7D76B69CF11E}"/>
    <dgm:cxn modelId="{44408AE7-7B53-431A-98A5-9F15A289E8B7}" srcId="{A36FD4A3-6729-45B9-90D6-CA9CB5E5FD64}" destId="{169A7AAA-FFA9-47F0-9757-1079119E6DB3}" srcOrd="3" destOrd="0" parTransId="{F2F79652-665C-4225-9059-CCBC1A8D61E3}" sibTransId="{A232106B-045E-4A5A-8EA5-7AF86C8AE8AA}"/>
    <dgm:cxn modelId="{9F8BF0FD-C72D-49DF-BB64-3DD79A55C514}" type="presOf" srcId="{AC4E5897-EF3C-41F6-9383-9F7E21D957BD}" destId="{702F9435-4031-4438-A6F3-EE9727206F8C}" srcOrd="0" destOrd="0" presId="urn:microsoft.com/office/officeart/2005/8/layout/hierarchy2"/>
    <dgm:cxn modelId="{5B361EE0-53D9-4EB1-9FCC-2BE3CF452AA9}" type="presOf" srcId="{9A9F4B48-C1B6-4FC0-8C22-FEF8B8FE3424}" destId="{D6D7DAD5-5103-4DB5-AD8C-09CD9D44431A}" srcOrd="1" destOrd="0" presId="urn:microsoft.com/office/officeart/2005/8/layout/hierarchy2"/>
    <dgm:cxn modelId="{A239ACE8-6AFE-4B42-A2A9-2D900007334C}" type="presOf" srcId="{2BF9E26E-F757-4767-A6CB-AEA59689D8F0}" destId="{24571067-DBE3-459C-B479-90879033586E}" srcOrd="0" destOrd="0" presId="urn:microsoft.com/office/officeart/2005/8/layout/hierarchy2"/>
    <dgm:cxn modelId="{6C049401-933D-4B57-B667-E0C737F28263}" type="presOf" srcId="{EC1F9CBD-DE3C-49C1-92D1-75D2742161B3}" destId="{9A806A1E-3688-4FA8-805B-645CAEA9D7EA}" srcOrd="0" destOrd="0" presId="urn:microsoft.com/office/officeart/2005/8/layout/hierarchy2"/>
    <dgm:cxn modelId="{48133CFF-E444-424A-8273-CA98CD1DDFDA}" srcId="{2BF9E26E-F757-4767-A6CB-AEA59689D8F0}" destId="{91D922C9-50C0-41A7-8C5B-DBC970DB6C71}" srcOrd="2" destOrd="0" parTransId="{DAFE6442-A42D-4033-902D-508F3C91080D}" sibTransId="{BAD64981-CBB7-4238-BDDB-C34DADBBC0EA}"/>
    <dgm:cxn modelId="{063C3404-CC52-4A37-BB43-9BE843E51AE2}" srcId="{A13802D1-332E-490F-9536-08A7DE57B711}" destId="{2BF9E26E-F757-4767-A6CB-AEA59689D8F0}" srcOrd="2" destOrd="0" parTransId="{498E6E59-8277-4185-9CDA-615358CCADC9}" sibTransId="{C3E9E705-4E2D-4B12-9519-84EBBD6906C4}"/>
    <dgm:cxn modelId="{B56D98B8-EEE5-40BB-AC49-A91624C8B744}" type="presOf" srcId="{1B0D5D05-8464-40F6-98D8-494373DCAAA3}" destId="{11035A11-8580-4869-A36F-ABCD962E8535}" srcOrd="0" destOrd="0" presId="urn:microsoft.com/office/officeart/2005/8/layout/hierarchy2"/>
    <dgm:cxn modelId="{C1E8EB3E-C3EA-4B23-B4F8-09757CF0FD74}" srcId="{BBEB3793-EDF7-490B-A037-D28E833D9EB6}" destId="{D674BEE5-490F-42AC-987A-15856E006CAE}" srcOrd="0" destOrd="0" parTransId="{780371D9-7F68-493D-AED6-780DC9A1FE55}" sibTransId="{1ECDEE7D-C5DB-449F-BE41-0A422B0564CB}"/>
    <dgm:cxn modelId="{89D69462-CEB8-48D5-91E8-FA47A881A980}" type="presOf" srcId="{97B573C5-00B5-4D14-B365-79E52ECD379D}" destId="{221F1E4A-C88C-4652-A0E0-BBA6CE0B47A5}" srcOrd="1" destOrd="0" presId="urn:microsoft.com/office/officeart/2005/8/layout/hierarchy2"/>
    <dgm:cxn modelId="{6C9B8F0B-9E37-4678-ACC4-9CF2E3058E6A}" type="presOf" srcId="{780371D9-7F68-493D-AED6-780DC9A1FE55}" destId="{A288F8D2-A119-4008-98E9-C0A769857F14}" srcOrd="0" destOrd="0" presId="urn:microsoft.com/office/officeart/2005/8/layout/hierarchy2"/>
    <dgm:cxn modelId="{FF3A3C6D-EA67-4424-911B-46250AE831C4}" type="presOf" srcId="{A36FD4A3-6729-45B9-90D6-CA9CB5E5FD64}" destId="{CD028146-AD79-4F26-9C57-FD8AEDFBFD69}" srcOrd="0" destOrd="0" presId="urn:microsoft.com/office/officeart/2005/8/layout/hierarchy2"/>
    <dgm:cxn modelId="{BAC8BC7D-0BD2-412B-876A-991521282163}" type="presOf" srcId="{9B709DA5-BB91-4182-AC62-4E2570FA7C9F}" destId="{EE1FB6D6-35DD-4ACE-8543-F5ACBC22E80D}" srcOrd="1" destOrd="0" presId="urn:microsoft.com/office/officeart/2005/8/layout/hierarchy2"/>
    <dgm:cxn modelId="{FA90FA03-9EC8-4EDE-ABD3-FE742E57AD80}" srcId="{2BF9E26E-F757-4767-A6CB-AEA59689D8F0}" destId="{7C91E213-C701-4D46-9533-C0BF8008D7B2}" srcOrd="1" destOrd="0" parTransId="{A516AE75-1936-4E68-9108-E1D03F0DF989}" sibTransId="{C6AC91E1-2A80-4370-8F2C-230C902207B4}"/>
    <dgm:cxn modelId="{3E8F0EBB-27E8-48A9-80FA-19C15FEA9222}" type="presOf" srcId="{780371D9-7F68-493D-AED6-780DC9A1FE55}" destId="{FA4A0353-63D4-422A-BBAB-80CC95D72F39}" srcOrd="1" destOrd="0" presId="urn:microsoft.com/office/officeart/2005/8/layout/hierarchy2"/>
    <dgm:cxn modelId="{3DD8FB89-7635-408A-8A22-A03B96EA5A38}" srcId="{7C91E213-C701-4D46-9533-C0BF8008D7B2}" destId="{1D79E540-407D-4446-9005-33A8AD21F93B}" srcOrd="0" destOrd="0" parTransId="{9A9F4B48-C1B6-4FC0-8C22-FEF8B8FE3424}" sibTransId="{D7D5AEC9-04B3-41ED-82F0-D167BD45EF28}"/>
    <dgm:cxn modelId="{9DB31BA9-9EF3-4E7B-9A26-D7801732B227}" type="presOf" srcId="{7F3BD275-8C5D-43A1-9C6E-9AAC9F03016C}" destId="{8817D50D-B769-418D-B0B2-528DADE9557D}" srcOrd="1" destOrd="0" presId="urn:microsoft.com/office/officeart/2005/8/layout/hierarchy2"/>
    <dgm:cxn modelId="{DFB1D8F4-9E54-44AC-B921-53C37FEDD690}" type="presOf" srcId="{A516AE75-1936-4E68-9108-E1D03F0DF989}" destId="{8845C7C8-4E9E-4C84-96AD-F5AF9510D0F3}" srcOrd="0" destOrd="0" presId="urn:microsoft.com/office/officeart/2005/8/layout/hierarchy2"/>
    <dgm:cxn modelId="{293E765E-2EF4-4759-86C3-2F64917BF50B}" type="presOf" srcId="{DAFE6442-A42D-4033-902D-508F3C91080D}" destId="{20CFFB57-0FF1-4217-BBD8-DFB45CDA4647}" srcOrd="0" destOrd="0" presId="urn:microsoft.com/office/officeart/2005/8/layout/hierarchy2"/>
    <dgm:cxn modelId="{5AD8D496-1562-4AB5-8605-2AB472DBEE47}" srcId="{A13802D1-332E-490F-9536-08A7DE57B711}" destId="{1F9C7CEE-981A-45E1-966F-A65BACA2A099}" srcOrd="0" destOrd="0" parTransId="{9B709DA5-BB91-4182-AC62-4E2570FA7C9F}" sibTransId="{4A98BE29-4E30-4435-8F0F-7B7B30071DEA}"/>
    <dgm:cxn modelId="{815D69CE-DF78-4FD9-88A1-6E73E920D1A7}" type="presOf" srcId="{498E6E59-8277-4185-9CDA-615358CCADC9}" destId="{818DB977-6A5A-4DC8-BD39-1660C4AB2257}" srcOrd="1" destOrd="0" presId="urn:microsoft.com/office/officeart/2005/8/layout/hierarchy2"/>
    <dgm:cxn modelId="{CA586AE8-6838-48C6-9DD1-B953843CAC00}" srcId="{A36FD4A3-6729-45B9-90D6-CA9CB5E5FD64}" destId="{D9DDF98D-C3A1-4268-BD39-A08E296D27F6}" srcOrd="0" destOrd="0" parTransId="{B0FB86D4-97C5-4114-8530-A8A166521B49}" sibTransId="{5F5FFCFF-1821-4777-A484-C8F047CFF9AF}"/>
    <dgm:cxn modelId="{2BED89F7-2F7D-4CB2-B35F-A779D9301E5D}" type="presOf" srcId="{F0465E7E-6008-4BFB-B1CD-F70116C48E34}" destId="{6068E32D-06F1-4580-8944-73E4EB1D2093}" srcOrd="0" destOrd="0" presId="urn:microsoft.com/office/officeart/2005/8/layout/hierarchy2"/>
    <dgm:cxn modelId="{56B175A9-D693-440F-8BB1-C4B924E0C51F}" type="presOf" srcId="{D674BEE5-490F-42AC-987A-15856E006CAE}" destId="{222CBEFE-9EAC-4657-9EC2-1FF370DBDBFE}" srcOrd="0" destOrd="0" presId="urn:microsoft.com/office/officeart/2005/8/layout/hierarchy2"/>
    <dgm:cxn modelId="{5BFD5764-4CE4-4B7B-888D-85C74A89AB7F}" type="presOf" srcId="{BBEB3793-EDF7-490B-A037-D28E833D9EB6}" destId="{17C92057-60CA-425F-93B0-FD5AE89D0AD4}" srcOrd="0" destOrd="0" presId="urn:microsoft.com/office/officeart/2005/8/layout/hierarchy2"/>
    <dgm:cxn modelId="{A749E976-0310-44BC-B9FA-10563E188203}" type="presOf" srcId="{F0465E7E-6008-4BFB-B1CD-F70116C48E34}" destId="{7B3BAA59-8FB5-425E-93F4-BECE55776D03}" srcOrd="1" destOrd="0" presId="urn:microsoft.com/office/officeart/2005/8/layout/hierarchy2"/>
    <dgm:cxn modelId="{63E8D039-7AFE-420D-8E41-BC86ED6351FE}" type="presOf" srcId="{498E6E59-8277-4185-9CDA-615358CCADC9}" destId="{B74543A7-976D-4058-8ECA-C88D09DB36B0}" srcOrd="0" destOrd="0" presId="urn:microsoft.com/office/officeart/2005/8/layout/hierarchy2"/>
    <dgm:cxn modelId="{CC0F6E28-132D-4C61-8DA4-AB131E805807}" type="presOf" srcId="{B0FB86D4-97C5-4114-8530-A8A166521B49}" destId="{28AB492B-5D80-4380-8AE0-3739608A8F67}" srcOrd="1" destOrd="0" presId="urn:microsoft.com/office/officeart/2005/8/layout/hierarchy2"/>
    <dgm:cxn modelId="{068451F9-A1A6-44F3-B276-E33F3FA3EF26}" type="presOf" srcId="{1D79E540-407D-4446-9005-33A8AD21F93B}" destId="{EF35BEFE-6459-4EFC-A7C4-0E37FDB87A81}" srcOrd="0"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0C037BDB-647D-4501-9DF0-3D803909F2F5}" type="presOf" srcId="{91D922C9-50C0-41A7-8C5B-DBC970DB6C71}" destId="{2ADE0718-F353-45A6-8D31-BE733DBC882A}" srcOrd="0" destOrd="0" presId="urn:microsoft.com/office/officeart/2005/8/layout/hierarchy2"/>
    <dgm:cxn modelId="{639303A6-E6C4-47A1-BA3A-7A4A098AEDD2}" type="presOf" srcId="{1F9C7CEE-981A-45E1-966F-A65BACA2A099}" destId="{A56B1E5E-CA79-4C35-9870-48ECF116CA9E}" srcOrd="0" destOrd="0" presId="urn:microsoft.com/office/officeart/2005/8/layout/hierarchy2"/>
    <dgm:cxn modelId="{3C7670B7-EB35-4C36-BDA0-F1CAA34F4ED3}" type="presOf" srcId="{78BC0D3F-14E5-4E92-BF5E-BED8254EA31A}" destId="{D9EE8FFB-3833-4F9C-91A3-9DA160ECCBE9}" srcOrd="0" destOrd="0" presId="urn:microsoft.com/office/officeart/2005/8/layout/hierarchy2"/>
    <dgm:cxn modelId="{F9567E2B-6663-4FCB-8953-ED239EBD8D46}" type="presOf" srcId="{B0FB86D4-97C5-4114-8530-A8A166521B49}" destId="{9ABB3201-B1F9-456F-9577-4F990E53A367}" srcOrd="0" destOrd="0" presId="urn:microsoft.com/office/officeart/2005/8/layout/hierarchy2"/>
    <dgm:cxn modelId="{1958C459-AEE6-4BC5-A445-5C176C839240}" type="presOf" srcId="{99DC22D8-FC87-4049-9ACC-0178E87767D8}" destId="{191BD53C-24A8-4C09-BD43-E2E84C4CC4EB}" srcOrd="1" destOrd="0" presId="urn:microsoft.com/office/officeart/2005/8/layout/hierarchy2"/>
    <dgm:cxn modelId="{2958B242-558C-444C-904B-6679088EC9E7}" type="presOf" srcId="{169A7AAA-FFA9-47F0-9757-1079119E6DB3}" destId="{227FC709-7DA5-454C-B9B8-A6F8C53F6895}" srcOrd="0" destOrd="0" presId="urn:microsoft.com/office/officeart/2005/8/layout/hierarchy2"/>
    <dgm:cxn modelId="{AA172F83-BAB2-43FF-B24E-76CE0F8BF37E}" srcId="{A36FD4A3-6729-45B9-90D6-CA9CB5E5FD64}" destId="{1B0D5D05-8464-40F6-98D8-494373DCAAA3}" srcOrd="2" destOrd="0" parTransId="{FFCBE631-83BA-46D7-A85C-A0EF5786D820}" sibTransId="{F829A5B0-E2D5-4E2C-B130-A6D46F6A1FE4}"/>
    <dgm:cxn modelId="{BDCCB138-E4D7-43E5-98DF-3D7307094C82}" srcId="{91D922C9-50C0-41A7-8C5B-DBC970DB6C71}" destId="{A3F96353-B263-4968-AEE3-B3977667B43F}" srcOrd="0" destOrd="0" parTransId="{7F3BD275-8C5D-43A1-9C6E-9AAC9F03016C}" sibTransId="{76C9DF2E-F4FA-4A02-B21B-EC0E8B10B13C}"/>
    <dgm:cxn modelId="{16B976AE-1A43-4DA9-8B45-65F5009CD730}" type="presOf" srcId="{F2F79652-665C-4225-9059-CCBC1A8D61E3}" destId="{3348AE30-15B5-4DE2-972A-ABDA67B77932}" srcOrd="0" destOrd="0" presId="urn:microsoft.com/office/officeart/2005/8/layout/hierarchy2"/>
    <dgm:cxn modelId="{1520DA9B-6D5A-425C-87E7-BD6001375EB5}" type="presOf" srcId="{A13802D1-332E-490F-9536-08A7DE57B711}" destId="{019192EA-81C7-4E7B-ACF0-81E757088D64}" srcOrd="0" destOrd="0" presId="urn:microsoft.com/office/officeart/2005/8/layout/hierarchy2"/>
    <dgm:cxn modelId="{C0643C99-97C8-4F56-834D-CF763C325C21}" type="presOf" srcId="{EC1F9CBD-DE3C-49C1-92D1-75D2742161B3}" destId="{DEF7B228-F33A-4E21-B8FB-65187AD39054}" srcOrd="1" destOrd="0" presId="urn:microsoft.com/office/officeart/2005/8/layout/hierarchy2"/>
    <dgm:cxn modelId="{DE29C089-026D-452B-80EA-3135C891DA2D}" type="presOf" srcId="{A516AE75-1936-4E68-9108-E1D03F0DF989}" destId="{ED6ED650-4062-4650-B892-67AD54211D31}" srcOrd="1" destOrd="0" presId="urn:microsoft.com/office/officeart/2005/8/layout/hierarchy2"/>
    <dgm:cxn modelId="{EB1FD825-9665-4306-B5A1-119BEAC3AD24}" type="presOf" srcId="{4F0E50FC-C06C-425A-B114-A0B4510B52AC}" destId="{03AEE305-77DD-4FB0-B00A-DF0B18AC4A4A}" srcOrd="0" destOrd="0" presId="urn:microsoft.com/office/officeart/2005/8/layout/hierarchy2"/>
    <dgm:cxn modelId="{0F88BB6B-D370-4C36-8908-3BD1408B1F22}" type="presOf" srcId="{9CB8F43A-5F3B-4FE8-9179-406F2D137995}" destId="{7FB6861C-F605-4CA8-9DA2-827F394E1C15}" srcOrd="0" destOrd="0" presId="urn:microsoft.com/office/officeart/2005/8/layout/hierarchy2"/>
    <dgm:cxn modelId="{DD873509-9FDD-4001-9320-FDEEEEBA767D}" srcId="{2BF9E26E-F757-4767-A6CB-AEA59689D8F0}" destId="{BBEB3793-EDF7-490B-A037-D28E833D9EB6}" srcOrd="0" destOrd="0" parTransId="{97B573C5-00B5-4D14-B365-79E52ECD379D}" sibTransId="{70D9FFAB-2F66-4A4E-AD3A-9504328BCF94}"/>
    <dgm:cxn modelId="{986A16F4-DF41-40E9-BA7F-0492095FA1E1}" type="presOf" srcId="{FFCBE631-83BA-46D7-A85C-A0EF5786D820}" destId="{E20A7159-FEC5-46D8-8562-C2F65A7AF8EA}" srcOrd="1" destOrd="0" presId="urn:microsoft.com/office/officeart/2005/8/layout/hierarchy2"/>
    <dgm:cxn modelId="{6786B7B0-2872-4F8D-B817-7165AAB48107}" type="presOf" srcId="{7C91E213-C701-4D46-9533-C0BF8008D7B2}" destId="{7A3970C2-1DA7-4BB0-9BF3-C4C551DA35A2}" srcOrd="0" destOrd="0" presId="urn:microsoft.com/office/officeart/2005/8/layout/hierarchy2"/>
    <dgm:cxn modelId="{F02E6976-02D4-4541-B4D6-FBC016627E4B}" type="presOf" srcId="{99DC22D8-FC87-4049-9ACC-0178E87767D8}" destId="{1F44B209-B029-446C-A143-8A85518ABF83}" srcOrd="0" destOrd="0" presId="urn:microsoft.com/office/officeart/2005/8/layout/hierarchy2"/>
    <dgm:cxn modelId="{A324DCF3-9786-4DCB-AD6E-1C9A12502C06}" type="presOf" srcId="{9B709DA5-BB91-4182-AC62-4E2570FA7C9F}" destId="{C6044C26-CFDA-472A-A0F3-B9384771EF42}" srcOrd="0" destOrd="0" presId="urn:microsoft.com/office/officeart/2005/8/layout/hierarchy2"/>
    <dgm:cxn modelId="{1B3BD98D-55FA-4562-813A-6E0E2888B047}" type="presOf" srcId="{A3F96353-B263-4968-AEE3-B3977667B43F}" destId="{A36883EB-1020-457D-B245-F15D55D6FB22}" srcOrd="0" destOrd="0" presId="urn:microsoft.com/office/officeart/2005/8/layout/hierarchy2"/>
    <dgm:cxn modelId="{444C164B-BAD2-4FCD-A096-BCDA6ED5F09B}" srcId="{4F0E50FC-C06C-425A-B114-A0B4510B52AC}" destId="{A13802D1-332E-490F-9536-08A7DE57B711}" srcOrd="0" destOrd="0" parTransId="{B01D983A-6D7F-43CC-A68B-124A27F523E8}" sibTransId="{DBB464E3-3360-4338-ADF8-A1CFF8526B7B}"/>
    <dgm:cxn modelId="{954BA4DC-FE37-4C89-83DC-BC8018886988}" type="presOf" srcId="{D9DDF98D-C3A1-4268-BD39-A08E296D27F6}" destId="{C49358B2-79A0-4966-9FC4-C60BC1FA2713}" srcOrd="0" destOrd="0" presId="urn:microsoft.com/office/officeart/2005/8/layout/hierarchy2"/>
    <dgm:cxn modelId="{0731F51C-4B98-4ED6-8907-52F0AA607130}" srcId="{A36FD4A3-6729-45B9-90D6-CA9CB5E5FD64}" destId="{9CB8F43A-5F3B-4FE8-9179-406F2D137995}" srcOrd="1" destOrd="0" parTransId="{70E9C617-7ECF-40E7-9248-B40C6CFEA6DD}" sibTransId="{2E2A9325-2357-444C-A7BD-0568637655BD}"/>
    <dgm:cxn modelId="{48131F03-F73D-4467-BACF-5A2295E90D00}" type="presOf" srcId="{70E9C617-7ECF-40E7-9248-B40C6CFEA6DD}" destId="{67E6B9BF-7FC1-465A-B0C4-5C01FBA0DF32}" srcOrd="0" destOrd="0" presId="urn:microsoft.com/office/officeart/2005/8/layout/hierarchy2"/>
    <dgm:cxn modelId="{F23B72FC-9172-473E-B280-C221FD27D219}" type="presOf" srcId="{7F3BD275-8C5D-43A1-9C6E-9AAC9F03016C}" destId="{E22383E9-B5BC-4849-994E-DF20E15B72C1}" srcOrd="0" destOrd="0" presId="urn:microsoft.com/office/officeart/2005/8/layout/hierarchy2"/>
    <dgm:cxn modelId="{B3AFEB0C-EAA6-4304-8053-327402D258E4}" type="presOf" srcId="{9A9F4B48-C1B6-4FC0-8C22-FEF8B8FE3424}" destId="{69E691E2-FBE6-4832-88C1-71457FB7A0AF}" srcOrd="0"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4301485A-A0E2-4178-A995-B9AA3BED0015}" type="presOf" srcId="{97B573C5-00B5-4D14-B365-79E52ECD379D}" destId="{404BC14D-B6EE-413E-8BDD-75798B96F6D3}" srcOrd="0" destOrd="0" presId="urn:microsoft.com/office/officeart/2005/8/layout/hierarchy2"/>
    <dgm:cxn modelId="{77A333B0-A669-4E45-80DC-96FB1DCE5929}" srcId="{A13802D1-332E-490F-9536-08A7DE57B711}" destId="{A36FD4A3-6729-45B9-90D6-CA9CB5E5FD64}" srcOrd="1" destOrd="0" parTransId="{EC1F9CBD-DE3C-49C1-92D1-75D2742161B3}" sibTransId="{A14F038D-1B91-43DD-B67F-E6FBC41B04AD}"/>
    <dgm:cxn modelId="{7C0AACDF-807C-468F-B09F-D20866FFB4C2}" type="presOf" srcId="{DAFE6442-A42D-4033-902D-508F3C91080D}" destId="{1B9F95B7-8711-4595-AB94-5DB4FD97EC04}" srcOrd="1" destOrd="0" presId="urn:microsoft.com/office/officeart/2005/8/layout/hierarchy2"/>
    <dgm:cxn modelId="{1B0BD47A-DC53-443A-9669-8A67FB2FBA99}" type="presOf" srcId="{F2F79652-665C-4225-9059-CCBC1A8D61E3}" destId="{C81F1EB6-D56F-48B7-BCA1-1ADD63DC307F}" srcOrd="1" destOrd="0" presId="urn:microsoft.com/office/officeart/2005/8/layout/hierarchy2"/>
    <dgm:cxn modelId="{72285BFE-3AC7-401B-A34E-85CC577AA517}" type="presOf" srcId="{70E9C617-7ECF-40E7-9248-B40C6CFEA6DD}" destId="{45A2BD43-3DD2-4E72-B8AC-396745938887}" srcOrd="1" destOrd="0" presId="urn:microsoft.com/office/officeart/2005/8/layout/hierarchy2"/>
    <dgm:cxn modelId="{03516E67-9F37-48B0-9668-567E354E6283}" type="presOf" srcId="{FFCBE631-83BA-46D7-A85C-A0EF5786D820}" destId="{5C62952A-676D-46CC-A90A-C805466692F0}" srcOrd="0" destOrd="0" presId="urn:microsoft.com/office/officeart/2005/8/layout/hierarchy2"/>
    <dgm:cxn modelId="{2899442E-81DB-43EF-87D1-9DEE63B75979}" type="presOf" srcId="{B01D983A-6D7F-43CC-A68B-124A27F523E8}" destId="{2796DFF8-9A79-47B1-B8D3-86129F56D00C}" srcOrd="1" destOrd="0" presId="urn:microsoft.com/office/officeart/2005/8/layout/hierarchy2"/>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3C7403B9-A923-4FA0-BE4E-518793D975EF}" type="presParOf" srcId="{F6979C23-8DBE-4D34-A9A9-371D66C5A3DB}" destId="{72C649B8-6F05-4B05-8125-C2A58CB2ED4B}" srcOrd="0" destOrd="0" presId="urn:microsoft.com/office/officeart/2005/8/layout/hierarchy2"/>
    <dgm:cxn modelId="{D6FFFFB9-B520-460C-A42D-FA3FD00C5CEA}" type="presParOf" srcId="{72C649B8-6F05-4B05-8125-C2A58CB2ED4B}" destId="{2796DFF8-9A79-47B1-B8D3-86129F56D00C}" srcOrd="0" destOrd="0" presId="urn:microsoft.com/office/officeart/2005/8/layout/hierarchy2"/>
    <dgm:cxn modelId="{9656FB7C-F74C-4B76-AD17-9F1CAED9D081}" type="presParOf" srcId="{F6979C23-8DBE-4D34-A9A9-371D66C5A3DB}" destId="{F1F017AE-D0F9-4DC5-BBCE-80CA6DCF5DD5}" srcOrd="1" destOrd="0" presId="urn:microsoft.com/office/officeart/2005/8/layout/hierarchy2"/>
    <dgm:cxn modelId="{2C186275-3BAF-4192-AFDD-71A84E0EF792}" type="presParOf" srcId="{F1F017AE-D0F9-4DC5-BBCE-80CA6DCF5DD5}" destId="{019192EA-81C7-4E7B-ACF0-81E757088D64}" srcOrd="0" destOrd="0" presId="urn:microsoft.com/office/officeart/2005/8/layout/hierarchy2"/>
    <dgm:cxn modelId="{6F620E74-1359-4CB4-A903-58B8AD668D24}" type="presParOf" srcId="{F1F017AE-D0F9-4DC5-BBCE-80CA6DCF5DD5}" destId="{11B29A51-15F1-45FA-B535-F253646BAFF0}" srcOrd="1" destOrd="0" presId="urn:microsoft.com/office/officeart/2005/8/layout/hierarchy2"/>
    <dgm:cxn modelId="{566E41CD-841A-477F-AF72-1040ACAC2E33}" type="presParOf" srcId="{11B29A51-15F1-45FA-B535-F253646BAFF0}" destId="{C6044C26-CFDA-472A-A0F3-B9384771EF42}" srcOrd="0" destOrd="0" presId="urn:microsoft.com/office/officeart/2005/8/layout/hierarchy2"/>
    <dgm:cxn modelId="{4C8FB8AF-D11F-4931-98AA-927E302F41F4}" type="presParOf" srcId="{C6044C26-CFDA-472A-A0F3-B9384771EF42}" destId="{EE1FB6D6-35DD-4ACE-8543-F5ACBC22E80D}" srcOrd="0" destOrd="0" presId="urn:microsoft.com/office/officeart/2005/8/layout/hierarchy2"/>
    <dgm:cxn modelId="{41F7AD3D-23F9-423C-B616-9328A29C2DA3}" type="presParOf" srcId="{11B29A51-15F1-45FA-B535-F253646BAFF0}" destId="{F0DB8C33-4D1E-45E4-8059-2D7E944DD73A}" srcOrd="1" destOrd="0" presId="urn:microsoft.com/office/officeart/2005/8/layout/hierarchy2"/>
    <dgm:cxn modelId="{432539BE-6279-4D51-A676-8BFAA37EA331}" type="presParOf" srcId="{F0DB8C33-4D1E-45E4-8059-2D7E944DD73A}" destId="{A56B1E5E-CA79-4C35-9870-48ECF116CA9E}" srcOrd="0" destOrd="0" presId="urn:microsoft.com/office/officeart/2005/8/layout/hierarchy2"/>
    <dgm:cxn modelId="{D65E9967-97E2-450D-8B1B-926480EADD4B}" type="presParOf" srcId="{F0DB8C33-4D1E-45E4-8059-2D7E944DD73A}" destId="{1A466265-F21D-4A71-A5C6-3281F5725A47}" srcOrd="1" destOrd="0" presId="urn:microsoft.com/office/officeart/2005/8/layout/hierarchy2"/>
    <dgm:cxn modelId="{9282C042-9EC1-48E7-864F-A07944F2600E}" type="presParOf" srcId="{11B29A51-15F1-45FA-B535-F253646BAFF0}" destId="{9A806A1E-3688-4FA8-805B-645CAEA9D7EA}" srcOrd="2" destOrd="0" presId="urn:microsoft.com/office/officeart/2005/8/layout/hierarchy2"/>
    <dgm:cxn modelId="{33C9B396-B54B-4A19-A358-24D3C97BEC7F}" type="presParOf" srcId="{9A806A1E-3688-4FA8-805B-645CAEA9D7EA}" destId="{DEF7B228-F33A-4E21-B8FB-65187AD39054}" srcOrd="0" destOrd="0" presId="urn:microsoft.com/office/officeart/2005/8/layout/hierarchy2"/>
    <dgm:cxn modelId="{3D8DAA27-8F43-4F31-9B59-EE7ADA5AC1CD}" type="presParOf" srcId="{11B29A51-15F1-45FA-B535-F253646BAFF0}" destId="{FE25463B-EF84-4830-96AF-613D4EA11EB0}" srcOrd="3" destOrd="0" presId="urn:microsoft.com/office/officeart/2005/8/layout/hierarchy2"/>
    <dgm:cxn modelId="{94FC9CE9-AD6A-40B2-8DD5-C65B0C34BC47}" type="presParOf" srcId="{FE25463B-EF84-4830-96AF-613D4EA11EB0}" destId="{CD028146-AD79-4F26-9C57-FD8AEDFBFD69}" srcOrd="0" destOrd="0" presId="urn:microsoft.com/office/officeart/2005/8/layout/hierarchy2"/>
    <dgm:cxn modelId="{F7FDB6C3-5BFF-4E29-84E3-B6036B4AD9B7}" type="presParOf" srcId="{FE25463B-EF84-4830-96AF-613D4EA11EB0}" destId="{9DBAA9B8-4385-44FA-AF77-7A3771FD0F21}" srcOrd="1" destOrd="0" presId="urn:microsoft.com/office/officeart/2005/8/layout/hierarchy2"/>
    <dgm:cxn modelId="{6859992E-0193-4CD8-88AE-BDC7FBE60DC1}" type="presParOf" srcId="{9DBAA9B8-4385-44FA-AF77-7A3771FD0F21}" destId="{9ABB3201-B1F9-456F-9577-4F990E53A367}" srcOrd="0" destOrd="0" presId="urn:microsoft.com/office/officeart/2005/8/layout/hierarchy2"/>
    <dgm:cxn modelId="{328759F7-8E8A-45CD-9851-0DACC5F31F0A}" type="presParOf" srcId="{9ABB3201-B1F9-456F-9577-4F990E53A367}" destId="{28AB492B-5D80-4380-8AE0-3739608A8F67}" srcOrd="0" destOrd="0" presId="urn:microsoft.com/office/officeart/2005/8/layout/hierarchy2"/>
    <dgm:cxn modelId="{97094AA5-D85A-422D-800F-72062E3619DB}" type="presParOf" srcId="{9DBAA9B8-4385-44FA-AF77-7A3771FD0F21}" destId="{ADCCC487-69D4-4B99-8F6E-D0FA5C0B7FE1}" srcOrd="1" destOrd="0" presId="urn:microsoft.com/office/officeart/2005/8/layout/hierarchy2"/>
    <dgm:cxn modelId="{5130941B-C083-41BF-BA2B-3BCBAAA4A34A}" type="presParOf" srcId="{ADCCC487-69D4-4B99-8F6E-D0FA5C0B7FE1}" destId="{C49358B2-79A0-4966-9FC4-C60BC1FA2713}" srcOrd="0" destOrd="0" presId="urn:microsoft.com/office/officeart/2005/8/layout/hierarchy2"/>
    <dgm:cxn modelId="{F5A47D41-5C71-4CC0-984E-549E19859E9B}" type="presParOf" srcId="{ADCCC487-69D4-4B99-8F6E-D0FA5C0B7FE1}" destId="{99440557-0DB4-4FAE-8F78-7D6CBFD8273A}" srcOrd="1" destOrd="0" presId="urn:microsoft.com/office/officeart/2005/8/layout/hierarchy2"/>
    <dgm:cxn modelId="{1B327337-6E37-455A-8212-887F3FEBF5AB}" type="presParOf" srcId="{9DBAA9B8-4385-44FA-AF77-7A3771FD0F21}" destId="{67E6B9BF-7FC1-465A-B0C4-5C01FBA0DF32}" srcOrd="2" destOrd="0" presId="urn:microsoft.com/office/officeart/2005/8/layout/hierarchy2"/>
    <dgm:cxn modelId="{2B794745-1C6E-4DCC-BF75-2E96A39F25E1}" type="presParOf" srcId="{67E6B9BF-7FC1-465A-B0C4-5C01FBA0DF32}" destId="{45A2BD43-3DD2-4E72-B8AC-396745938887}" srcOrd="0" destOrd="0" presId="urn:microsoft.com/office/officeart/2005/8/layout/hierarchy2"/>
    <dgm:cxn modelId="{4D54763C-5A80-404C-BC6F-8CBAE32F668D}" type="presParOf" srcId="{9DBAA9B8-4385-44FA-AF77-7A3771FD0F21}" destId="{FA6B81B2-65FF-4D54-8E47-D5E33678D580}" srcOrd="3" destOrd="0" presId="urn:microsoft.com/office/officeart/2005/8/layout/hierarchy2"/>
    <dgm:cxn modelId="{AC9CA939-9ACB-4677-86C6-D10D7757D7AE}" type="presParOf" srcId="{FA6B81B2-65FF-4D54-8E47-D5E33678D580}" destId="{7FB6861C-F605-4CA8-9DA2-827F394E1C15}" srcOrd="0" destOrd="0" presId="urn:microsoft.com/office/officeart/2005/8/layout/hierarchy2"/>
    <dgm:cxn modelId="{CC1B0B69-CB45-4861-AF7B-954D8F597B4A}" type="presParOf" srcId="{FA6B81B2-65FF-4D54-8E47-D5E33678D580}" destId="{92DA06DA-8EA8-41C4-8C91-A7D83411AA90}" srcOrd="1" destOrd="0" presId="urn:microsoft.com/office/officeart/2005/8/layout/hierarchy2"/>
    <dgm:cxn modelId="{8CA2AC11-BCFB-4919-8B6D-B4F2888B38E3}" type="presParOf" srcId="{9DBAA9B8-4385-44FA-AF77-7A3771FD0F21}" destId="{5C62952A-676D-46CC-A90A-C805466692F0}" srcOrd="4" destOrd="0" presId="urn:microsoft.com/office/officeart/2005/8/layout/hierarchy2"/>
    <dgm:cxn modelId="{4006F12F-0B43-4133-B879-D0DBC07D9BD3}" type="presParOf" srcId="{5C62952A-676D-46CC-A90A-C805466692F0}" destId="{E20A7159-FEC5-46D8-8562-C2F65A7AF8EA}" srcOrd="0" destOrd="0" presId="urn:microsoft.com/office/officeart/2005/8/layout/hierarchy2"/>
    <dgm:cxn modelId="{BF6FFD33-C1E8-49DC-9DA5-94A45D6E7F08}" type="presParOf" srcId="{9DBAA9B8-4385-44FA-AF77-7A3771FD0F21}" destId="{38AAFDC4-41C2-4019-BB33-BC189CD6D989}" srcOrd="5" destOrd="0" presId="urn:microsoft.com/office/officeart/2005/8/layout/hierarchy2"/>
    <dgm:cxn modelId="{3ADC23BB-01DD-47F1-B0D9-F127664C82E5}" type="presParOf" srcId="{38AAFDC4-41C2-4019-BB33-BC189CD6D989}" destId="{11035A11-8580-4869-A36F-ABCD962E8535}" srcOrd="0" destOrd="0" presId="urn:microsoft.com/office/officeart/2005/8/layout/hierarchy2"/>
    <dgm:cxn modelId="{420001DB-EE74-4B1E-B653-884C65EA1EE4}" type="presParOf" srcId="{38AAFDC4-41C2-4019-BB33-BC189CD6D989}" destId="{5F227D81-473D-4BD4-83B4-52B832832ED9}" srcOrd="1" destOrd="0" presId="urn:microsoft.com/office/officeart/2005/8/layout/hierarchy2"/>
    <dgm:cxn modelId="{D92ECE3E-61C2-4D55-92FD-6136B9986EE2}" type="presParOf" srcId="{9DBAA9B8-4385-44FA-AF77-7A3771FD0F21}" destId="{3348AE30-15B5-4DE2-972A-ABDA67B77932}" srcOrd="6" destOrd="0" presId="urn:microsoft.com/office/officeart/2005/8/layout/hierarchy2"/>
    <dgm:cxn modelId="{736E5F94-4882-42F3-9DBB-93883C2B3825}" type="presParOf" srcId="{3348AE30-15B5-4DE2-972A-ABDA67B77932}" destId="{C81F1EB6-D56F-48B7-BCA1-1ADD63DC307F}" srcOrd="0" destOrd="0" presId="urn:microsoft.com/office/officeart/2005/8/layout/hierarchy2"/>
    <dgm:cxn modelId="{5F8A2450-EAED-4C46-B86E-CB436E811A76}" type="presParOf" srcId="{9DBAA9B8-4385-44FA-AF77-7A3771FD0F21}" destId="{54F5AFBF-1AE5-4A4B-A84A-317C1457E8EA}" srcOrd="7" destOrd="0" presId="urn:microsoft.com/office/officeart/2005/8/layout/hierarchy2"/>
    <dgm:cxn modelId="{6C030A18-4A70-431E-8EF6-C055C45CF764}" type="presParOf" srcId="{54F5AFBF-1AE5-4A4B-A84A-317C1457E8EA}" destId="{227FC709-7DA5-454C-B9B8-A6F8C53F6895}" srcOrd="0" destOrd="0" presId="urn:microsoft.com/office/officeart/2005/8/layout/hierarchy2"/>
    <dgm:cxn modelId="{6949A3EC-3977-413A-9BBF-B5D55A0E2B8C}" type="presParOf" srcId="{54F5AFBF-1AE5-4A4B-A84A-317C1457E8EA}" destId="{E824E790-070E-479C-A87D-5347CCF62773}" srcOrd="1" destOrd="0" presId="urn:microsoft.com/office/officeart/2005/8/layout/hierarchy2"/>
    <dgm:cxn modelId="{FF3E96B8-0E75-41C6-B7BD-B3F2B531CAFB}" type="presParOf" srcId="{11B29A51-15F1-45FA-B535-F253646BAFF0}" destId="{B74543A7-976D-4058-8ECA-C88D09DB36B0}" srcOrd="4" destOrd="0" presId="urn:microsoft.com/office/officeart/2005/8/layout/hierarchy2"/>
    <dgm:cxn modelId="{228F3ECB-BA67-430A-92DA-BCED74A1DDC9}" type="presParOf" srcId="{B74543A7-976D-4058-8ECA-C88D09DB36B0}" destId="{818DB977-6A5A-4DC8-BD39-1660C4AB2257}" srcOrd="0" destOrd="0" presId="urn:microsoft.com/office/officeart/2005/8/layout/hierarchy2"/>
    <dgm:cxn modelId="{293EC305-15AA-4132-85E4-231C534B91AC}" type="presParOf" srcId="{11B29A51-15F1-45FA-B535-F253646BAFF0}" destId="{3E2E1C3D-14D9-4DD5-9A4F-3F456E363519}" srcOrd="5" destOrd="0" presId="urn:microsoft.com/office/officeart/2005/8/layout/hierarchy2"/>
    <dgm:cxn modelId="{DB8EBC78-D250-4A40-9EB9-2CD101A3FF39}" type="presParOf" srcId="{3E2E1C3D-14D9-4DD5-9A4F-3F456E363519}" destId="{24571067-DBE3-459C-B479-90879033586E}" srcOrd="0" destOrd="0" presId="urn:microsoft.com/office/officeart/2005/8/layout/hierarchy2"/>
    <dgm:cxn modelId="{BFB1AB78-F74D-4693-80CE-4EBFB3BCE9E9}" type="presParOf" srcId="{3E2E1C3D-14D9-4DD5-9A4F-3F456E363519}" destId="{950C8506-F5DC-4D8D-B610-3457E06C08DA}" srcOrd="1" destOrd="0" presId="urn:microsoft.com/office/officeart/2005/8/layout/hierarchy2"/>
    <dgm:cxn modelId="{216D8278-630D-4E2C-B709-612902B2B77E}" type="presParOf" srcId="{950C8506-F5DC-4D8D-B610-3457E06C08DA}" destId="{404BC14D-B6EE-413E-8BDD-75798B96F6D3}" srcOrd="0" destOrd="0" presId="urn:microsoft.com/office/officeart/2005/8/layout/hierarchy2"/>
    <dgm:cxn modelId="{7589F3EB-2A3A-40E0-9F8D-03CBB684C069}" type="presParOf" srcId="{404BC14D-B6EE-413E-8BDD-75798B96F6D3}" destId="{221F1E4A-C88C-4652-A0E0-BBA6CE0B47A5}" srcOrd="0" destOrd="0" presId="urn:microsoft.com/office/officeart/2005/8/layout/hierarchy2"/>
    <dgm:cxn modelId="{2D722322-BBE7-47B6-92D2-37C98B9A5D37}" type="presParOf" srcId="{950C8506-F5DC-4D8D-B610-3457E06C08DA}" destId="{C5D6A9C6-B641-4E0E-9FC1-1899F61D3AB1}" srcOrd="1" destOrd="0" presId="urn:microsoft.com/office/officeart/2005/8/layout/hierarchy2"/>
    <dgm:cxn modelId="{5BC24763-480D-488C-8D87-1BE6CB07EA06}" type="presParOf" srcId="{C5D6A9C6-B641-4E0E-9FC1-1899F61D3AB1}" destId="{17C92057-60CA-425F-93B0-FD5AE89D0AD4}" srcOrd="0" destOrd="0" presId="urn:microsoft.com/office/officeart/2005/8/layout/hierarchy2"/>
    <dgm:cxn modelId="{F8456680-0E94-4790-B555-9F7DE05BB5EF}" type="presParOf" srcId="{C5D6A9C6-B641-4E0E-9FC1-1899F61D3AB1}" destId="{F610E9FE-4DC1-4699-92BD-86A8F0D142D2}" srcOrd="1" destOrd="0" presId="urn:microsoft.com/office/officeart/2005/8/layout/hierarchy2"/>
    <dgm:cxn modelId="{E3E9276C-F4FA-4478-9212-0A416582CD81}" type="presParOf" srcId="{F610E9FE-4DC1-4699-92BD-86A8F0D142D2}" destId="{A288F8D2-A119-4008-98E9-C0A769857F14}" srcOrd="0" destOrd="0" presId="urn:microsoft.com/office/officeart/2005/8/layout/hierarchy2"/>
    <dgm:cxn modelId="{03221B06-AEEA-4A34-BBED-AFB372E67197}" type="presParOf" srcId="{A288F8D2-A119-4008-98E9-C0A769857F14}" destId="{FA4A0353-63D4-422A-BBAB-80CC95D72F39}" srcOrd="0" destOrd="0" presId="urn:microsoft.com/office/officeart/2005/8/layout/hierarchy2"/>
    <dgm:cxn modelId="{C5123D8D-EBBD-4B72-BC26-7C9EC1E0C543}" type="presParOf" srcId="{F610E9FE-4DC1-4699-92BD-86A8F0D142D2}" destId="{33075446-E8D8-405C-A2F4-772524E62DD9}" srcOrd="1" destOrd="0" presId="urn:microsoft.com/office/officeart/2005/8/layout/hierarchy2"/>
    <dgm:cxn modelId="{53C9C840-1326-4FF3-B933-4AD709841282}" type="presParOf" srcId="{33075446-E8D8-405C-A2F4-772524E62DD9}" destId="{222CBEFE-9EAC-4657-9EC2-1FF370DBDBFE}" srcOrd="0" destOrd="0" presId="urn:microsoft.com/office/officeart/2005/8/layout/hierarchy2"/>
    <dgm:cxn modelId="{AA65A11F-65AC-451D-BE93-B7B220B4998E}" type="presParOf" srcId="{33075446-E8D8-405C-A2F4-772524E62DD9}" destId="{4093EFCD-4655-415D-9C04-3B681455873B}" srcOrd="1" destOrd="0" presId="urn:microsoft.com/office/officeart/2005/8/layout/hierarchy2"/>
    <dgm:cxn modelId="{7910BC02-5196-4E66-9631-2F26B98ACCB8}" type="presParOf" srcId="{950C8506-F5DC-4D8D-B610-3457E06C08DA}" destId="{8845C7C8-4E9E-4C84-96AD-F5AF9510D0F3}" srcOrd="2" destOrd="0" presId="urn:microsoft.com/office/officeart/2005/8/layout/hierarchy2"/>
    <dgm:cxn modelId="{E54463C7-A075-4174-A72E-3CFE407504E4}" type="presParOf" srcId="{8845C7C8-4E9E-4C84-96AD-F5AF9510D0F3}" destId="{ED6ED650-4062-4650-B892-67AD54211D31}" srcOrd="0" destOrd="0" presId="urn:microsoft.com/office/officeart/2005/8/layout/hierarchy2"/>
    <dgm:cxn modelId="{BDA170A0-E665-4ADF-91F5-AD78850C1B0D}" type="presParOf" srcId="{950C8506-F5DC-4D8D-B610-3457E06C08DA}" destId="{877C7941-FBD3-4263-B5BD-1E0DC2B47E53}" srcOrd="3" destOrd="0" presId="urn:microsoft.com/office/officeart/2005/8/layout/hierarchy2"/>
    <dgm:cxn modelId="{E6A99337-AEB3-432F-90B0-6AC5791D9CB7}" type="presParOf" srcId="{877C7941-FBD3-4263-B5BD-1E0DC2B47E53}" destId="{7A3970C2-1DA7-4BB0-9BF3-C4C551DA35A2}" srcOrd="0" destOrd="0" presId="urn:microsoft.com/office/officeart/2005/8/layout/hierarchy2"/>
    <dgm:cxn modelId="{DFF9A87F-73A6-449F-9D87-3D2B1E37B68C}" type="presParOf" srcId="{877C7941-FBD3-4263-B5BD-1E0DC2B47E53}" destId="{9D7347C9-17FE-44F2-A834-2C51ABFAB40D}" srcOrd="1" destOrd="0" presId="urn:microsoft.com/office/officeart/2005/8/layout/hierarchy2"/>
    <dgm:cxn modelId="{BB84F793-A792-48A5-AED3-197B7048FB1E}" type="presParOf" srcId="{9D7347C9-17FE-44F2-A834-2C51ABFAB40D}" destId="{69E691E2-FBE6-4832-88C1-71457FB7A0AF}" srcOrd="0" destOrd="0" presId="urn:microsoft.com/office/officeart/2005/8/layout/hierarchy2"/>
    <dgm:cxn modelId="{2DEC251C-23B8-424B-B979-508C1641C425}" type="presParOf" srcId="{69E691E2-FBE6-4832-88C1-71457FB7A0AF}" destId="{D6D7DAD5-5103-4DB5-AD8C-09CD9D44431A}" srcOrd="0" destOrd="0" presId="urn:microsoft.com/office/officeart/2005/8/layout/hierarchy2"/>
    <dgm:cxn modelId="{13D714C1-DBEF-4F71-9859-C2714C3AD6E9}" type="presParOf" srcId="{9D7347C9-17FE-44F2-A834-2C51ABFAB40D}" destId="{0633923A-AF81-4745-AB0B-7E179E68D510}" srcOrd="1" destOrd="0" presId="urn:microsoft.com/office/officeart/2005/8/layout/hierarchy2"/>
    <dgm:cxn modelId="{E85197B7-9C59-4AA4-AE0B-6660E8C6594F}" type="presParOf" srcId="{0633923A-AF81-4745-AB0B-7E179E68D510}" destId="{EF35BEFE-6459-4EFC-A7C4-0E37FDB87A81}" srcOrd="0" destOrd="0" presId="urn:microsoft.com/office/officeart/2005/8/layout/hierarchy2"/>
    <dgm:cxn modelId="{4F34B4E7-1B7B-40DB-8A84-675DE28D9217}" type="presParOf" srcId="{0633923A-AF81-4745-AB0B-7E179E68D510}" destId="{F7E7AFA9-27E4-4AF1-A334-CCA7F49698B5}" srcOrd="1" destOrd="0" presId="urn:microsoft.com/office/officeart/2005/8/layout/hierarchy2"/>
    <dgm:cxn modelId="{4B0C85E2-39E1-4629-9682-B1453F5E200E}" type="presParOf" srcId="{950C8506-F5DC-4D8D-B610-3457E06C08DA}" destId="{20CFFB57-0FF1-4217-BBD8-DFB45CDA4647}" srcOrd="4" destOrd="0" presId="urn:microsoft.com/office/officeart/2005/8/layout/hierarchy2"/>
    <dgm:cxn modelId="{20CF7016-391B-491E-BBE5-74B1A97E4542}" type="presParOf" srcId="{20CFFB57-0FF1-4217-BBD8-DFB45CDA4647}" destId="{1B9F95B7-8711-4595-AB94-5DB4FD97EC04}" srcOrd="0" destOrd="0" presId="urn:microsoft.com/office/officeart/2005/8/layout/hierarchy2"/>
    <dgm:cxn modelId="{7BAC7C2C-D0FE-4BE2-97AE-B1F7EAEC706D}" type="presParOf" srcId="{950C8506-F5DC-4D8D-B610-3457E06C08DA}" destId="{084FD363-9A02-4C28-BC20-A63253389F31}" srcOrd="5" destOrd="0" presId="urn:microsoft.com/office/officeart/2005/8/layout/hierarchy2"/>
    <dgm:cxn modelId="{19BA7705-A403-4CC5-BAEA-23D684A04C84}" type="presParOf" srcId="{084FD363-9A02-4C28-BC20-A63253389F31}" destId="{2ADE0718-F353-45A6-8D31-BE733DBC882A}" srcOrd="0" destOrd="0" presId="urn:microsoft.com/office/officeart/2005/8/layout/hierarchy2"/>
    <dgm:cxn modelId="{59D2C140-7970-4490-B828-B9053B479E74}" type="presParOf" srcId="{084FD363-9A02-4C28-BC20-A63253389F31}" destId="{A60C2ECC-E9C4-4026-B5C4-5833F52A1704}" srcOrd="1" destOrd="0" presId="urn:microsoft.com/office/officeart/2005/8/layout/hierarchy2"/>
    <dgm:cxn modelId="{BFEDC79C-8580-4205-BD20-0B8FE829ECF1}" type="presParOf" srcId="{A60C2ECC-E9C4-4026-B5C4-5833F52A1704}" destId="{E22383E9-B5BC-4849-994E-DF20E15B72C1}" srcOrd="0" destOrd="0" presId="urn:microsoft.com/office/officeart/2005/8/layout/hierarchy2"/>
    <dgm:cxn modelId="{E7F2752F-ADC4-47BF-8533-4C8AB6739AB9}" type="presParOf" srcId="{E22383E9-B5BC-4849-994E-DF20E15B72C1}" destId="{8817D50D-B769-418D-B0B2-528DADE9557D}" srcOrd="0" destOrd="0" presId="urn:microsoft.com/office/officeart/2005/8/layout/hierarchy2"/>
    <dgm:cxn modelId="{1C3FCF6F-6B99-455A-8990-D8E16C2EBA79}" type="presParOf" srcId="{A60C2ECC-E9C4-4026-B5C4-5833F52A1704}" destId="{88A1C1FE-A880-48C3-BC95-E0812196ABE3}" srcOrd="1" destOrd="0" presId="urn:microsoft.com/office/officeart/2005/8/layout/hierarchy2"/>
    <dgm:cxn modelId="{F5C48EAC-98E8-40A8-A3B6-C0C8DA364A07}" type="presParOf" srcId="{88A1C1FE-A880-48C3-BC95-E0812196ABE3}" destId="{A36883EB-1020-457D-B245-F15D55D6FB22}" srcOrd="0" destOrd="0" presId="urn:microsoft.com/office/officeart/2005/8/layout/hierarchy2"/>
    <dgm:cxn modelId="{B5C660BE-DFCF-4F8E-AFB5-D3E947F3F73E}" type="presParOf" srcId="{88A1C1FE-A880-48C3-BC95-E0812196ABE3}" destId="{A147AB01-3B89-413F-914E-3056005B2C50}" srcOrd="1" destOrd="0" presId="urn:microsoft.com/office/officeart/2005/8/layout/hierarchy2"/>
    <dgm:cxn modelId="{A88A74F6-07DA-4C0A-BBAF-33AB6727C2CA}" type="presParOf" srcId="{950C8506-F5DC-4D8D-B610-3457E06C08DA}" destId="{6068E32D-06F1-4580-8944-73E4EB1D2093}" srcOrd="6" destOrd="0" presId="urn:microsoft.com/office/officeart/2005/8/layout/hierarchy2"/>
    <dgm:cxn modelId="{427934E5-6F4F-4D72-942D-5102FDEE4959}" type="presParOf" srcId="{6068E32D-06F1-4580-8944-73E4EB1D2093}" destId="{7B3BAA59-8FB5-425E-93F4-BECE55776D03}" srcOrd="0" destOrd="0" presId="urn:microsoft.com/office/officeart/2005/8/layout/hierarchy2"/>
    <dgm:cxn modelId="{7AD48F1C-8C78-476F-B9C2-DCF091CB3696}" type="presParOf" srcId="{950C8506-F5DC-4D8D-B610-3457E06C08DA}" destId="{ECF08DBB-E1C9-4CC1-9FD0-61FB6CC2968C}" srcOrd="7" destOrd="0" presId="urn:microsoft.com/office/officeart/2005/8/layout/hierarchy2"/>
    <dgm:cxn modelId="{1F26254C-64B7-4F17-AE71-6AB61A37628A}" type="presParOf" srcId="{ECF08DBB-E1C9-4CC1-9FD0-61FB6CC2968C}" destId="{702F9435-4031-4438-A6F3-EE9727206F8C}" srcOrd="0" destOrd="0" presId="urn:microsoft.com/office/officeart/2005/8/layout/hierarchy2"/>
    <dgm:cxn modelId="{91126F57-5892-4928-B859-288ED37118DC}" type="presParOf" srcId="{ECF08DBB-E1C9-4CC1-9FD0-61FB6CC2968C}" destId="{C422F14D-5192-43F8-B804-7FDB52CA8D6D}" srcOrd="1" destOrd="0" presId="urn:microsoft.com/office/officeart/2005/8/layout/hierarchy2"/>
    <dgm:cxn modelId="{0B0D8402-7490-418C-BE93-36FEFD6576BD}" type="presParOf" srcId="{C422F14D-5192-43F8-B804-7FDB52CA8D6D}" destId="{1F44B209-B029-446C-A143-8A85518ABF83}" srcOrd="0" destOrd="0" presId="urn:microsoft.com/office/officeart/2005/8/layout/hierarchy2"/>
    <dgm:cxn modelId="{B9711756-6D6A-47EC-86AA-676CAC445670}" type="presParOf" srcId="{1F44B209-B029-446C-A143-8A85518ABF83}" destId="{191BD53C-24A8-4C09-BD43-E2E84C4CC4EB}" srcOrd="0" destOrd="0" presId="urn:microsoft.com/office/officeart/2005/8/layout/hierarchy2"/>
    <dgm:cxn modelId="{5273ADFB-FA8C-43F0-9B30-62F9B1345FC3}" type="presParOf" srcId="{C422F14D-5192-43F8-B804-7FDB52CA8D6D}" destId="{3642C902-A1D1-4F7A-A015-D722DC1111C7}" srcOrd="1" destOrd="0" presId="urn:microsoft.com/office/officeart/2005/8/layout/hierarchy2"/>
    <dgm:cxn modelId="{813D3CA5-C6C1-4699-850A-0CE6C22960BE}" type="presParOf" srcId="{3642C902-A1D1-4F7A-A015-D722DC1111C7}" destId="{D9EE8FFB-3833-4F9C-91A3-9DA160ECCBE9}" srcOrd="0" destOrd="0" presId="urn:microsoft.com/office/officeart/2005/8/layout/hierarchy2"/>
    <dgm:cxn modelId="{F59B0FFC-0FAC-425F-84D0-F3344D4859F6}" type="presParOf" srcId="{3642C902-A1D1-4F7A-A015-D722DC1111C7}" destId="{AFCB6E0E-0524-4C3A-B733-691EC1FEC1B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D48133FE-28C0-4310-9F90-146E3767832B}">
      <dgm:prSet custT="1"/>
      <dgm:spPr/>
      <dgm:t>
        <a:bodyPr/>
        <a:lstStyle/>
        <a:p>
          <a:r>
            <a:rPr lang="es-ES" sz="1200" dirty="0"/>
            <a:t>Diferentes entornos de desarrollo de aplicaciones empresariales</a:t>
          </a:r>
        </a:p>
      </dgm:t>
    </dgm:pt>
    <dgm:pt modelId="{708D08EC-8716-42D8-A137-CEA10A58E0E0}" type="parTrans" cxnId="{EC82AECF-B487-4555-872D-C37FD5AEC596}">
      <dgm:prSet/>
      <dgm:spPr/>
      <dgm:t>
        <a:bodyPr/>
        <a:lstStyle/>
        <a:p>
          <a:endParaRPr lang="es-ES"/>
        </a:p>
      </dgm:t>
    </dgm:pt>
    <dgm:pt modelId="{0B1E0FF4-78E2-44D4-B353-9C32B93FE62E}" type="sibTrans" cxnId="{EC82AECF-B487-4555-872D-C37FD5AEC596}">
      <dgm:prSet/>
      <dgm:spPr/>
      <dgm:t>
        <a:bodyPr/>
        <a:lstStyle/>
        <a:p>
          <a:endParaRPr lang="es-ES"/>
        </a:p>
      </dgm:t>
    </dgm:pt>
    <dgm:pt modelId="{33454A1A-EDEF-470D-942F-E550D227F356}">
      <dgm:prSet custT="1"/>
      <dgm:spPr/>
      <dgm:t>
        <a:bodyPr/>
        <a:lstStyle/>
        <a:p>
          <a:r>
            <a:rPr lang="es-ES" sz="2800" dirty="0"/>
            <a:t>ASP.NET</a:t>
          </a:r>
        </a:p>
      </dgm:t>
    </dgm:pt>
    <dgm:pt modelId="{33FF2036-67E2-44BC-840E-F34397142C68}" type="parTrans" cxnId="{C3D467AF-501E-45A7-92D4-1592DF23E244}">
      <dgm:prSet/>
      <dgm:spPr/>
      <dgm:t>
        <a:bodyPr/>
        <a:lstStyle/>
        <a:p>
          <a:endParaRPr lang="es-ES"/>
        </a:p>
      </dgm:t>
    </dgm:pt>
    <dgm:pt modelId="{E6AA4649-0967-4211-93B0-2C7E9A5E4748}" type="sibTrans" cxnId="{C3D467AF-501E-45A7-92D4-1592DF23E244}">
      <dgm:prSet/>
      <dgm:spPr/>
      <dgm:t>
        <a:bodyPr/>
        <a:lstStyle/>
        <a:p>
          <a:endParaRPr lang="es-ES"/>
        </a:p>
      </dgm:t>
    </dgm:pt>
    <dgm:pt modelId="{B77A2909-2811-46DD-952E-6D97E27F5F09}">
      <dgm:prSet custT="1"/>
      <dgm:spPr/>
      <dgm:t>
        <a:bodyPr/>
        <a:lstStyle/>
        <a:p>
          <a:r>
            <a:rPr lang="es-ES" sz="2800" dirty="0"/>
            <a:t>FUEL PHP</a:t>
          </a:r>
        </a:p>
      </dgm:t>
    </dgm:pt>
    <dgm:pt modelId="{56B3C9DB-F73E-4981-8FE7-F810DC3D5D57}" type="parTrans" cxnId="{A0AAE24F-6059-498E-96EE-306CE7999278}">
      <dgm:prSet/>
      <dgm:spPr/>
      <dgm:t>
        <a:bodyPr/>
        <a:lstStyle/>
        <a:p>
          <a:endParaRPr lang="es-ES"/>
        </a:p>
      </dgm:t>
    </dgm:pt>
    <dgm:pt modelId="{D92EE6BA-AEC0-473C-A5EF-DAC177C64E51}" type="sibTrans" cxnId="{A0AAE24F-6059-498E-96EE-306CE7999278}">
      <dgm:prSet/>
      <dgm:spPr/>
      <dgm:t>
        <a:bodyPr/>
        <a:lstStyle/>
        <a:p>
          <a:endParaRPr lang="es-ES"/>
        </a:p>
      </dgm:t>
    </dgm:pt>
    <dgm:pt modelId="{EC6B24D8-7CB6-49D4-9D8F-1187EE76A355}">
      <dgm:prSet custT="1"/>
      <dgm:spPr/>
      <dgm:t>
        <a:bodyPr/>
        <a:lstStyle/>
        <a:p>
          <a:r>
            <a:rPr lang="es-ES" sz="2800" dirty="0"/>
            <a:t>ANGULARJS</a:t>
          </a:r>
        </a:p>
      </dgm:t>
    </dgm:pt>
    <dgm:pt modelId="{0BE9046F-0EBA-442D-AFF0-55C3AFE22A78}" type="parTrans" cxnId="{E7D7D5AE-FEDD-46D2-86E2-73BF54C8C000}">
      <dgm:prSet/>
      <dgm:spPr/>
      <dgm:t>
        <a:bodyPr/>
        <a:lstStyle/>
        <a:p>
          <a:endParaRPr lang="es-ES"/>
        </a:p>
      </dgm:t>
    </dgm:pt>
    <dgm:pt modelId="{07FC957A-6951-4A92-93E0-209591CA72E5}" type="sibTrans" cxnId="{E7D7D5AE-FEDD-46D2-86E2-73BF54C8C000}">
      <dgm:prSet/>
      <dgm:spPr/>
      <dgm:t>
        <a:bodyPr/>
        <a:lstStyle/>
        <a:p>
          <a:endParaRPr lang="es-ES"/>
        </a:p>
      </dgm:t>
    </dgm:pt>
    <dgm:pt modelId="{C430D5F6-69FE-4FCE-8BE5-263955341E54}">
      <dgm:prSet custT="1"/>
      <dgm:spPr/>
      <dgm:t>
        <a:bodyPr/>
        <a:lstStyle/>
        <a:p>
          <a:r>
            <a:rPr lang="es-ES" sz="2800" dirty="0"/>
            <a:t>J2EE</a:t>
          </a:r>
        </a:p>
      </dgm:t>
    </dgm:pt>
    <dgm:pt modelId="{050A3339-5CE8-4C73-89F3-EA4F9EC15043}" type="parTrans" cxnId="{8E38CCBB-BE49-40B7-8C09-4958F3D11448}">
      <dgm:prSet/>
      <dgm:spPr/>
      <dgm:t>
        <a:bodyPr/>
        <a:lstStyle/>
        <a:p>
          <a:endParaRPr lang="es-ES"/>
        </a:p>
      </dgm:t>
    </dgm:pt>
    <dgm:pt modelId="{D5087865-5FFA-4E5B-A9AE-6D6D9F9B932E}" type="sibTrans" cxnId="{8E38CCBB-BE49-40B7-8C09-4958F3D11448}">
      <dgm:prSet/>
      <dgm:spPr/>
      <dgm:t>
        <a:bodyPr/>
        <a:lstStyle/>
        <a:p>
          <a:endParaRPr lang="es-ES"/>
        </a:p>
      </dgm:t>
    </dgm:pt>
    <dgm:pt modelId="{A8F48E82-6EBA-489B-BC36-3A6AF815607B}">
      <dgm:prSet/>
      <dgm:spPr/>
      <dgm:t>
        <a:bodyPr/>
        <a:lstStyle/>
        <a:p>
          <a:r>
            <a:rPr lang="es-ES"/>
            <a:t> entorno para aplicaciones web desarrollado y comercializado por Microsoft. Es usado por programadores y diseñadores para construir sitios web dinámicos, aplicaciones web y servicios web XML.</a:t>
          </a:r>
          <a:endParaRPr lang="es-ES"/>
        </a:p>
      </dgm:t>
    </dgm:pt>
    <dgm:pt modelId="{E543B3E1-E802-44CA-BB3E-491227B32EFD}" type="parTrans" cxnId="{C92A9C68-9F3E-4D75-8575-3867627D2AED}">
      <dgm:prSet/>
      <dgm:spPr/>
      <dgm:t>
        <a:bodyPr/>
        <a:lstStyle/>
        <a:p>
          <a:endParaRPr lang="es-ES"/>
        </a:p>
      </dgm:t>
    </dgm:pt>
    <dgm:pt modelId="{0A23CB7A-6D0D-4BC5-B9EA-4868D6B8112C}" type="sibTrans" cxnId="{C92A9C68-9F3E-4D75-8575-3867627D2AED}">
      <dgm:prSet/>
      <dgm:spPr/>
      <dgm:t>
        <a:bodyPr/>
        <a:lstStyle/>
        <a:p>
          <a:endParaRPr lang="es-ES"/>
        </a:p>
      </dgm:t>
    </dgm:pt>
    <dgm:pt modelId="{C4BA2182-2D39-46A1-85BB-CA634C165FE2}">
      <dgm:prSet/>
      <dgm:spPr/>
      <dgm:t>
        <a:bodyPr/>
        <a:lstStyle/>
        <a:p>
          <a:r>
            <a:rPr lang="es-ES" dirty="0"/>
            <a:t> </a:t>
          </a:r>
          <a:r>
            <a:rPr lang="es-ES" dirty="0" err="1"/>
            <a:t>FuelPHP</a:t>
          </a:r>
          <a:r>
            <a:rPr lang="es-ES" dirty="0"/>
            <a:t> es un </a:t>
          </a:r>
          <a:r>
            <a:rPr lang="es-ES" dirty="0" err="1"/>
            <a:t>framework</a:t>
          </a:r>
          <a:r>
            <a:rPr lang="es-ES" dirty="0"/>
            <a:t> de aplicaciones web de código abierto escrito en PHP que implementa el patrón HMVC . </a:t>
          </a:r>
        </a:p>
      </dgm:t>
    </dgm:pt>
    <dgm:pt modelId="{6C4A1541-5BA3-403F-A0E6-D0C191353646}" type="parTrans" cxnId="{0737049B-5722-4D31-BD18-C2F3AFAE3537}">
      <dgm:prSet/>
      <dgm:spPr/>
      <dgm:t>
        <a:bodyPr/>
        <a:lstStyle/>
        <a:p>
          <a:endParaRPr lang="es-ES"/>
        </a:p>
      </dgm:t>
    </dgm:pt>
    <dgm:pt modelId="{84980CC0-5F9D-497B-B47C-93C5A718DA82}" type="sibTrans" cxnId="{0737049B-5722-4D31-BD18-C2F3AFAE3537}">
      <dgm:prSet/>
      <dgm:spPr/>
      <dgm:t>
        <a:bodyPr/>
        <a:lstStyle/>
        <a:p>
          <a:endParaRPr lang="es-ES"/>
        </a:p>
      </dgm:t>
    </dgm:pt>
    <dgm:pt modelId="{B5D91AEA-8334-4C68-844C-3208BAA22396}">
      <dgm:prSet/>
      <dgm:spPr/>
      <dgm:t>
        <a:bodyPr/>
        <a:lstStyle/>
        <a:p>
          <a:r>
            <a:rPr lang="es-ES"/>
            <a:t>es un framework de JavaScript de código abierto, mantenido por Google, que se utiliza para crear y mantener aplicaciones web de una sola página. Su objetivo es aumentar las aplicaciones basadas en navegador con capacidad de Modelo Vista Controlador (MVC), en un esfuerzo para hacer que el desarrollo y las pruebas sean más fáciles.</a:t>
          </a:r>
          <a:endParaRPr lang="es-ES"/>
        </a:p>
      </dgm:t>
    </dgm:pt>
    <dgm:pt modelId="{25B876B9-0535-4916-B3BB-DFE296979E21}" type="parTrans" cxnId="{55A1DBFA-6FAC-4BE7-9675-80EC43AEADD7}">
      <dgm:prSet/>
      <dgm:spPr/>
      <dgm:t>
        <a:bodyPr/>
        <a:lstStyle/>
        <a:p>
          <a:endParaRPr lang="es-ES"/>
        </a:p>
      </dgm:t>
    </dgm:pt>
    <dgm:pt modelId="{B69D3B45-CBD1-4116-B541-59722A652B64}" type="sibTrans" cxnId="{55A1DBFA-6FAC-4BE7-9675-80EC43AEADD7}">
      <dgm:prSet/>
      <dgm:spPr/>
      <dgm:t>
        <a:bodyPr/>
        <a:lstStyle/>
        <a:p>
          <a:endParaRPr lang="es-ES"/>
        </a:p>
      </dgm:t>
    </dgm:pt>
    <dgm:pt modelId="{2448F0BE-ECA1-4F0C-8A71-2182C2317B0A}">
      <dgm:prSet/>
      <dgm:spPr/>
      <dgm:t>
        <a:bodyPr/>
        <a:lstStyle/>
        <a:p>
          <a:r>
            <a:rPr lang="es-ES"/>
            <a:t>plataforma de programación—parte de la Plataforma Java—para desarrollar y ejecutar software de aplicaciones en el lenguaje de programación Java. </a:t>
          </a:r>
          <a:endParaRPr lang="es-ES"/>
        </a:p>
      </dgm:t>
    </dgm:pt>
    <dgm:pt modelId="{C073F2E4-24D2-4407-8E33-C7DA7E9BB2F7}" type="parTrans" cxnId="{DB257F88-F539-42D7-AAB4-F67788AEFB4F}">
      <dgm:prSet/>
      <dgm:spPr/>
      <dgm:t>
        <a:bodyPr/>
        <a:lstStyle/>
        <a:p>
          <a:endParaRPr lang="es-ES"/>
        </a:p>
      </dgm:t>
    </dgm:pt>
    <dgm:pt modelId="{1CE68AF0-5841-4DC1-9E2C-7CD548338B51}" type="sibTrans" cxnId="{DB257F88-F539-42D7-AAB4-F67788AEFB4F}">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06BEB929-2BEA-422E-A7BA-B16687B859F6}" type="pres">
      <dgm:prSet presAssocID="{708D08EC-8716-42D8-A137-CEA10A58E0E0}" presName="conn2-1" presStyleLbl="parChTrans1D2" presStyleIdx="0" presStyleCnt="1"/>
      <dgm:spPr/>
    </dgm:pt>
    <dgm:pt modelId="{D16B600F-F945-48AE-BF63-A21ABA5B6F2D}" type="pres">
      <dgm:prSet presAssocID="{708D08EC-8716-42D8-A137-CEA10A58E0E0}" presName="connTx" presStyleLbl="parChTrans1D2" presStyleIdx="0" presStyleCnt="1"/>
      <dgm:spPr/>
    </dgm:pt>
    <dgm:pt modelId="{6843C22F-BA43-477D-AD02-75EA2FC86B18}" type="pres">
      <dgm:prSet presAssocID="{D48133FE-28C0-4310-9F90-146E3767832B}" presName="root2" presStyleCnt="0"/>
      <dgm:spPr/>
    </dgm:pt>
    <dgm:pt modelId="{BF72674C-EE49-43B6-8F43-2AD5F20768B9}" type="pres">
      <dgm:prSet presAssocID="{D48133FE-28C0-4310-9F90-146E3767832B}" presName="LevelTwoTextNode" presStyleLbl="node2" presStyleIdx="0" presStyleCnt="1">
        <dgm:presLayoutVars>
          <dgm:chPref val="3"/>
        </dgm:presLayoutVars>
      </dgm:prSet>
      <dgm:spPr/>
    </dgm:pt>
    <dgm:pt modelId="{0E4D63F3-C942-4B1C-BDD7-5374D068F2C2}" type="pres">
      <dgm:prSet presAssocID="{D48133FE-28C0-4310-9F90-146E3767832B}" presName="level3hierChild" presStyleCnt="0"/>
      <dgm:spPr/>
    </dgm:pt>
    <dgm:pt modelId="{98711752-3E56-4426-958B-4C72B99C49AD}" type="pres">
      <dgm:prSet presAssocID="{33FF2036-67E2-44BC-840E-F34397142C68}" presName="conn2-1" presStyleLbl="parChTrans1D3" presStyleIdx="0" presStyleCnt="4"/>
      <dgm:spPr/>
    </dgm:pt>
    <dgm:pt modelId="{A5187C6F-0B6D-4EE4-BACF-403A0621C9FF}" type="pres">
      <dgm:prSet presAssocID="{33FF2036-67E2-44BC-840E-F34397142C68}" presName="connTx" presStyleLbl="parChTrans1D3" presStyleIdx="0" presStyleCnt="4"/>
      <dgm:spPr/>
    </dgm:pt>
    <dgm:pt modelId="{653ABCD9-79DB-4718-85C8-7B367CDBF853}" type="pres">
      <dgm:prSet presAssocID="{33454A1A-EDEF-470D-942F-E550D227F356}" presName="root2" presStyleCnt="0"/>
      <dgm:spPr/>
    </dgm:pt>
    <dgm:pt modelId="{416F9B10-9B9D-4726-9C89-FB711450ED0C}" type="pres">
      <dgm:prSet presAssocID="{33454A1A-EDEF-470D-942F-E550D227F356}" presName="LevelTwoTextNode" presStyleLbl="node3" presStyleIdx="0" presStyleCnt="4" custLinFactNeighborX="1182" custLinFactNeighborY="2833">
        <dgm:presLayoutVars>
          <dgm:chPref val="3"/>
        </dgm:presLayoutVars>
      </dgm:prSet>
      <dgm:spPr/>
    </dgm:pt>
    <dgm:pt modelId="{91DEC06B-6811-4E59-B6F5-FE1FEA405DB3}" type="pres">
      <dgm:prSet presAssocID="{33454A1A-EDEF-470D-942F-E550D227F356}" presName="level3hierChild" presStyleCnt="0"/>
      <dgm:spPr/>
    </dgm:pt>
    <dgm:pt modelId="{17ED54E7-29AC-4214-AD37-ACC10F7DD458}" type="pres">
      <dgm:prSet presAssocID="{E543B3E1-E802-44CA-BB3E-491227B32EFD}" presName="conn2-1" presStyleLbl="parChTrans1D4" presStyleIdx="0" presStyleCnt="4"/>
      <dgm:spPr/>
    </dgm:pt>
    <dgm:pt modelId="{638899FB-F6DB-49D1-8A4C-CBBD1F3FEC52}" type="pres">
      <dgm:prSet presAssocID="{E543B3E1-E802-44CA-BB3E-491227B32EFD}" presName="connTx" presStyleLbl="parChTrans1D4" presStyleIdx="0" presStyleCnt="4"/>
      <dgm:spPr/>
    </dgm:pt>
    <dgm:pt modelId="{52942460-BDBD-4CC8-87CA-0C8C78E5AEA4}" type="pres">
      <dgm:prSet presAssocID="{A8F48E82-6EBA-489B-BC36-3A6AF815607B}" presName="root2" presStyleCnt="0"/>
      <dgm:spPr/>
    </dgm:pt>
    <dgm:pt modelId="{CB88862F-7C68-47E6-85F8-7BD559D7D6A1}" type="pres">
      <dgm:prSet presAssocID="{A8F48E82-6EBA-489B-BC36-3A6AF815607B}" presName="LevelTwoTextNode" presStyleLbl="node4" presStyleIdx="0" presStyleCnt="4">
        <dgm:presLayoutVars>
          <dgm:chPref val="3"/>
        </dgm:presLayoutVars>
      </dgm:prSet>
      <dgm:spPr/>
    </dgm:pt>
    <dgm:pt modelId="{21520DD8-699E-4705-B4FE-82048D1B91C1}" type="pres">
      <dgm:prSet presAssocID="{A8F48E82-6EBA-489B-BC36-3A6AF815607B}" presName="level3hierChild" presStyleCnt="0"/>
      <dgm:spPr/>
    </dgm:pt>
    <dgm:pt modelId="{CE30AB62-2819-40B0-B730-06DF5E57EB25}" type="pres">
      <dgm:prSet presAssocID="{56B3C9DB-F73E-4981-8FE7-F810DC3D5D57}" presName="conn2-1" presStyleLbl="parChTrans1D3" presStyleIdx="1" presStyleCnt="4"/>
      <dgm:spPr/>
    </dgm:pt>
    <dgm:pt modelId="{B80F23DD-D5DF-4CB5-B5B8-0B402D36143E}" type="pres">
      <dgm:prSet presAssocID="{56B3C9DB-F73E-4981-8FE7-F810DC3D5D57}" presName="connTx" presStyleLbl="parChTrans1D3" presStyleIdx="1" presStyleCnt="4"/>
      <dgm:spPr/>
    </dgm:pt>
    <dgm:pt modelId="{3B8D3E3F-9A61-4ED6-872F-20502CA9DEE2}" type="pres">
      <dgm:prSet presAssocID="{B77A2909-2811-46DD-952E-6D97E27F5F09}" presName="root2" presStyleCnt="0"/>
      <dgm:spPr/>
    </dgm:pt>
    <dgm:pt modelId="{BBB7E214-6669-4781-8D0A-A215DF0AB552}" type="pres">
      <dgm:prSet presAssocID="{B77A2909-2811-46DD-952E-6D97E27F5F09}" presName="LevelTwoTextNode" presStyleLbl="node3" presStyleIdx="1" presStyleCnt="4">
        <dgm:presLayoutVars>
          <dgm:chPref val="3"/>
        </dgm:presLayoutVars>
      </dgm:prSet>
      <dgm:spPr/>
    </dgm:pt>
    <dgm:pt modelId="{29EB4E26-C9D1-4257-A7A6-25E8C3C7ACDF}" type="pres">
      <dgm:prSet presAssocID="{B77A2909-2811-46DD-952E-6D97E27F5F09}" presName="level3hierChild" presStyleCnt="0"/>
      <dgm:spPr/>
    </dgm:pt>
    <dgm:pt modelId="{F3562AFA-921F-46BF-9986-187E3F1E73E6}" type="pres">
      <dgm:prSet presAssocID="{6C4A1541-5BA3-403F-A0E6-D0C191353646}" presName="conn2-1" presStyleLbl="parChTrans1D4" presStyleIdx="1" presStyleCnt="4"/>
      <dgm:spPr/>
    </dgm:pt>
    <dgm:pt modelId="{4EA1F8A9-C73D-4B1F-9F56-608092283D74}" type="pres">
      <dgm:prSet presAssocID="{6C4A1541-5BA3-403F-A0E6-D0C191353646}" presName="connTx" presStyleLbl="parChTrans1D4" presStyleIdx="1" presStyleCnt="4"/>
      <dgm:spPr/>
    </dgm:pt>
    <dgm:pt modelId="{6BEDB845-FA4A-41CE-9520-F813C44B5077}" type="pres">
      <dgm:prSet presAssocID="{C4BA2182-2D39-46A1-85BB-CA634C165FE2}" presName="root2" presStyleCnt="0"/>
      <dgm:spPr/>
    </dgm:pt>
    <dgm:pt modelId="{F2884774-0E78-4984-934A-39B4635756D7}" type="pres">
      <dgm:prSet presAssocID="{C4BA2182-2D39-46A1-85BB-CA634C165FE2}" presName="LevelTwoTextNode" presStyleLbl="node4" presStyleIdx="1" presStyleCnt="4">
        <dgm:presLayoutVars>
          <dgm:chPref val="3"/>
        </dgm:presLayoutVars>
      </dgm:prSet>
      <dgm:spPr/>
    </dgm:pt>
    <dgm:pt modelId="{1E19D546-C796-4CCA-9C85-06BB4F3D30F1}" type="pres">
      <dgm:prSet presAssocID="{C4BA2182-2D39-46A1-85BB-CA634C165FE2}" presName="level3hierChild" presStyleCnt="0"/>
      <dgm:spPr/>
    </dgm:pt>
    <dgm:pt modelId="{B952FD00-C0E2-4929-A66F-4ADEA4758FA9}" type="pres">
      <dgm:prSet presAssocID="{0BE9046F-0EBA-442D-AFF0-55C3AFE22A78}" presName="conn2-1" presStyleLbl="parChTrans1D3" presStyleIdx="2" presStyleCnt="4"/>
      <dgm:spPr/>
    </dgm:pt>
    <dgm:pt modelId="{04607A64-EBB0-40FA-BD62-97156AE415E8}" type="pres">
      <dgm:prSet presAssocID="{0BE9046F-0EBA-442D-AFF0-55C3AFE22A78}" presName="connTx" presStyleLbl="parChTrans1D3" presStyleIdx="2" presStyleCnt="4"/>
      <dgm:spPr/>
    </dgm:pt>
    <dgm:pt modelId="{2936A859-5DBD-4C5F-BE57-A93E4791863E}" type="pres">
      <dgm:prSet presAssocID="{EC6B24D8-7CB6-49D4-9D8F-1187EE76A355}" presName="root2" presStyleCnt="0"/>
      <dgm:spPr/>
    </dgm:pt>
    <dgm:pt modelId="{E241057C-2170-48DD-BAC4-0F2C490EE0F8}" type="pres">
      <dgm:prSet presAssocID="{EC6B24D8-7CB6-49D4-9D8F-1187EE76A355}" presName="LevelTwoTextNode" presStyleLbl="node3" presStyleIdx="2" presStyleCnt="4">
        <dgm:presLayoutVars>
          <dgm:chPref val="3"/>
        </dgm:presLayoutVars>
      </dgm:prSet>
      <dgm:spPr/>
    </dgm:pt>
    <dgm:pt modelId="{5036364A-426D-422A-B1FC-57E06FE063DC}" type="pres">
      <dgm:prSet presAssocID="{EC6B24D8-7CB6-49D4-9D8F-1187EE76A355}" presName="level3hierChild" presStyleCnt="0"/>
      <dgm:spPr/>
    </dgm:pt>
    <dgm:pt modelId="{CCEE3E77-7301-4D3B-837A-BCD380B0864F}" type="pres">
      <dgm:prSet presAssocID="{25B876B9-0535-4916-B3BB-DFE296979E21}" presName="conn2-1" presStyleLbl="parChTrans1D4" presStyleIdx="2" presStyleCnt="4"/>
      <dgm:spPr/>
    </dgm:pt>
    <dgm:pt modelId="{9DB1FC5E-0E1D-4ECA-A012-FFED1822C5FC}" type="pres">
      <dgm:prSet presAssocID="{25B876B9-0535-4916-B3BB-DFE296979E21}" presName="connTx" presStyleLbl="parChTrans1D4" presStyleIdx="2" presStyleCnt="4"/>
      <dgm:spPr/>
    </dgm:pt>
    <dgm:pt modelId="{6D8219EC-02B3-4E63-9994-4235087E522D}" type="pres">
      <dgm:prSet presAssocID="{B5D91AEA-8334-4C68-844C-3208BAA22396}" presName="root2" presStyleCnt="0"/>
      <dgm:spPr/>
    </dgm:pt>
    <dgm:pt modelId="{8995859E-1CC2-4A29-8C34-B3FE1D84BB69}" type="pres">
      <dgm:prSet presAssocID="{B5D91AEA-8334-4C68-844C-3208BAA22396}" presName="LevelTwoTextNode" presStyleLbl="node4" presStyleIdx="2" presStyleCnt="4">
        <dgm:presLayoutVars>
          <dgm:chPref val="3"/>
        </dgm:presLayoutVars>
      </dgm:prSet>
      <dgm:spPr/>
    </dgm:pt>
    <dgm:pt modelId="{EBA2A39C-8E7F-434C-926D-921B248BABF5}" type="pres">
      <dgm:prSet presAssocID="{B5D91AEA-8334-4C68-844C-3208BAA22396}" presName="level3hierChild" presStyleCnt="0"/>
      <dgm:spPr/>
    </dgm:pt>
    <dgm:pt modelId="{DED31871-34FA-4F62-B03C-534A5CB5C024}" type="pres">
      <dgm:prSet presAssocID="{050A3339-5CE8-4C73-89F3-EA4F9EC15043}" presName="conn2-1" presStyleLbl="parChTrans1D3" presStyleIdx="3" presStyleCnt="4"/>
      <dgm:spPr/>
    </dgm:pt>
    <dgm:pt modelId="{5F67DA6E-869A-469C-955B-B3AAA39A2343}" type="pres">
      <dgm:prSet presAssocID="{050A3339-5CE8-4C73-89F3-EA4F9EC15043}" presName="connTx" presStyleLbl="parChTrans1D3" presStyleIdx="3" presStyleCnt="4"/>
      <dgm:spPr/>
    </dgm:pt>
    <dgm:pt modelId="{CB662879-AAEB-4B28-8596-92C1D021D443}" type="pres">
      <dgm:prSet presAssocID="{C430D5F6-69FE-4FCE-8BE5-263955341E54}" presName="root2" presStyleCnt="0"/>
      <dgm:spPr/>
    </dgm:pt>
    <dgm:pt modelId="{D229CAB2-A594-42F3-A4C4-127B5EF8F747}" type="pres">
      <dgm:prSet presAssocID="{C430D5F6-69FE-4FCE-8BE5-263955341E54}" presName="LevelTwoTextNode" presStyleLbl="node3" presStyleIdx="3" presStyleCnt="4">
        <dgm:presLayoutVars>
          <dgm:chPref val="3"/>
        </dgm:presLayoutVars>
      </dgm:prSet>
      <dgm:spPr/>
    </dgm:pt>
    <dgm:pt modelId="{E295B34B-91C5-435C-A220-E73DF7B38B87}" type="pres">
      <dgm:prSet presAssocID="{C430D5F6-69FE-4FCE-8BE5-263955341E54}" presName="level3hierChild" presStyleCnt="0"/>
      <dgm:spPr/>
    </dgm:pt>
    <dgm:pt modelId="{E3FC256A-9104-4970-8DFB-0BA2D4083FF5}" type="pres">
      <dgm:prSet presAssocID="{C073F2E4-24D2-4407-8E33-C7DA7E9BB2F7}" presName="conn2-1" presStyleLbl="parChTrans1D4" presStyleIdx="3" presStyleCnt="4"/>
      <dgm:spPr/>
    </dgm:pt>
    <dgm:pt modelId="{6C0CCEDE-10C0-4F70-913F-2246A97818E9}" type="pres">
      <dgm:prSet presAssocID="{C073F2E4-24D2-4407-8E33-C7DA7E9BB2F7}" presName="connTx" presStyleLbl="parChTrans1D4" presStyleIdx="3" presStyleCnt="4"/>
      <dgm:spPr/>
    </dgm:pt>
    <dgm:pt modelId="{4624CD24-6330-41FB-8424-0457EEBA29CC}" type="pres">
      <dgm:prSet presAssocID="{2448F0BE-ECA1-4F0C-8A71-2182C2317B0A}" presName="root2" presStyleCnt="0"/>
      <dgm:spPr/>
    </dgm:pt>
    <dgm:pt modelId="{9969A60B-9898-4903-A78E-F01BB5925E12}" type="pres">
      <dgm:prSet presAssocID="{2448F0BE-ECA1-4F0C-8A71-2182C2317B0A}" presName="LevelTwoTextNode" presStyleLbl="node4" presStyleIdx="3" presStyleCnt="4">
        <dgm:presLayoutVars>
          <dgm:chPref val="3"/>
        </dgm:presLayoutVars>
      </dgm:prSet>
      <dgm:spPr/>
    </dgm:pt>
    <dgm:pt modelId="{6C2B4546-1AEA-497F-81F1-8D71A8268DB2}" type="pres">
      <dgm:prSet presAssocID="{2448F0BE-ECA1-4F0C-8A71-2182C2317B0A}" presName="level3hierChild" presStyleCnt="0"/>
      <dgm:spPr/>
    </dgm:pt>
  </dgm:ptLst>
  <dgm:cxnLst>
    <dgm:cxn modelId="{1FF2F34F-5504-4819-B255-DDB83E9C14D8}" type="presOf" srcId="{33454A1A-EDEF-470D-942F-E550D227F356}" destId="{416F9B10-9B9D-4726-9C89-FB711450ED0C}" srcOrd="0" destOrd="0" presId="urn:microsoft.com/office/officeart/2005/8/layout/hierarchy2"/>
    <dgm:cxn modelId="{DB257F88-F539-42D7-AAB4-F67788AEFB4F}" srcId="{C430D5F6-69FE-4FCE-8BE5-263955341E54}" destId="{2448F0BE-ECA1-4F0C-8A71-2182C2317B0A}" srcOrd="0" destOrd="0" parTransId="{C073F2E4-24D2-4407-8E33-C7DA7E9BB2F7}" sibTransId="{1CE68AF0-5841-4DC1-9E2C-7CD548338B51}"/>
    <dgm:cxn modelId="{E7D7D5AE-FEDD-46D2-86E2-73BF54C8C000}" srcId="{D48133FE-28C0-4310-9F90-146E3767832B}" destId="{EC6B24D8-7CB6-49D4-9D8F-1187EE76A355}" srcOrd="2" destOrd="0" parTransId="{0BE9046F-0EBA-442D-AFF0-55C3AFE22A78}" sibTransId="{07FC957A-6951-4A92-93E0-209591CA72E5}"/>
    <dgm:cxn modelId="{AA8AB19A-0241-4E98-A78B-C7A3E4376117}" type="presOf" srcId="{708D08EC-8716-42D8-A137-CEA10A58E0E0}" destId="{06BEB929-2BEA-422E-A7BA-B16687B859F6}" srcOrd="0" destOrd="0" presId="urn:microsoft.com/office/officeart/2005/8/layout/hierarchy2"/>
    <dgm:cxn modelId="{CAF4E30D-7BEC-4C32-B087-851294EC3A7D}" type="presOf" srcId="{C430D5F6-69FE-4FCE-8BE5-263955341E54}" destId="{D229CAB2-A594-42F3-A4C4-127B5EF8F747}" srcOrd="0" destOrd="0" presId="urn:microsoft.com/office/officeart/2005/8/layout/hierarchy2"/>
    <dgm:cxn modelId="{A965B7B1-ECB8-4809-8758-0C62F46662C9}" type="presOf" srcId="{33FF2036-67E2-44BC-840E-F34397142C68}" destId="{98711752-3E56-4426-958B-4C72B99C49AD}" srcOrd="0" destOrd="0" presId="urn:microsoft.com/office/officeart/2005/8/layout/hierarchy2"/>
    <dgm:cxn modelId="{EEEC43CE-E00E-4920-9516-5D23E3F710BE}" type="presOf" srcId="{0BE9046F-0EBA-442D-AFF0-55C3AFE22A78}" destId="{04607A64-EBB0-40FA-BD62-97156AE415E8}" srcOrd="1" destOrd="0" presId="urn:microsoft.com/office/officeart/2005/8/layout/hierarchy2"/>
    <dgm:cxn modelId="{C5691AFC-344A-4A1F-B701-FBB45AB91C45}" type="presOf" srcId="{050A3339-5CE8-4C73-89F3-EA4F9EC15043}" destId="{5F67DA6E-869A-469C-955B-B3AAA39A2343}" srcOrd="1" destOrd="0" presId="urn:microsoft.com/office/officeart/2005/8/layout/hierarchy2"/>
    <dgm:cxn modelId="{BB6AFA8D-5194-49E9-AEE3-976A4AE4080E}" type="presOf" srcId="{708D08EC-8716-42D8-A137-CEA10A58E0E0}" destId="{D16B600F-F945-48AE-BF63-A21ABA5B6F2D}" srcOrd="1"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AA7601E3-93C4-4049-9292-530555C087EE}" type="presOf" srcId="{2448F0BE-ECA1-4F0C-8A71-2182C2317B0A}" destId="{9969A60B-9898-4903-A78E-F01BB5925E12}" srcOrd="0" destOrd="0" presId="urn:microsoft.com/office/officeart/2005/8/layout/hierarchy2"/>
    <dgm:cxn modelId="{EEF2B5E2-7222-4223-AA12-72E544A84102}" type="presOf" srcId="{E543B3E1-E802-44CA-BB3E-491227B32EFD}" destId="{638899FB-F6DB-49D1-8A4C-CBBD1F3FEC52}" srcOrd="1" destOrd="0" presId="urn:microsoft.com/office/officeart/2005/8/layout/hierarchy2"/>
    <dgm:cxn modelId="{C92A9C68-9F3E-4D75-8575-3867627D2AED}" srcId="{33454A1A-EDEF-470D-942F-E550D227F356}" destId="{A8F48E82-6EBA-489B-BC36-3A6AF815607B}" srcOrd="0" destOrd="0" parTransId="{E543B3E1-E802-44CA-BB3E-491227B32EFD}" sibTransId="{0A23CB7A-6D0D-4BC5-B9EA-4868D6B8112C}"/>
    <dgm:cxn modelId="{232C248C-DFE4-4EE9-912B-4C6FC0751C66}" type="presOf" srcId="{C073F2E4-24D2-4407-8E33-C7DA7E9BB2F7}" destId="{6C0CCEDE-10C0-4F70-913F-2246A97818E9}" srcOrd="1" destOrd="0" presId="urn:microsoft.com/office/officeart/2005/8/layout/hierarchy2"/>
    <dgm:cxn modelId="{EC82AECF-B487-4555-872D-C37FD5AEC596}" srcId="{4F0E50FC-C06C-425A-B114-A0B4510B52AC}" destId="{D48133FE-28C0-4310-9F90-146E3767832B}" srcOrd="0" destOrd="0" parTransId="{708D08EC-8716-42D8-A137-CEA10A58E0E0}" sibTransId="{0B1E0FF4-78E2-44D4-B353-9C32B93FE62E}"/>
    <dgm:cxn modelId="{31BC6ECD-6513-44A7-A1C5-09792387138F}" type="presOf" srcId="{C4BA2182-2D39-46A1-85BB-CA634C165FE2}" destId="{F2884774-0E78-4984-934A-39B4635756D7}" srcOrd="0" destOrd="0" presId="urn:microsoft.com/office/officeart/2005/8/layout/hierarchy2"/>
    <dgm:cxn modelId="{1BBD2394-AFAC-4539-9C7F-381224B8C62E}" type="presOf" srcId="{25B876B9-0535-4916-B3BB-DFE296979E21}" destId="{9DB1FC5E-0E1D-4ECA-A012-FFED1822C5FC}" srcOrd="1" destOrd="0" presId="urn:microsoft.com/office/officeart/2005/8/layout/hierarchy2"/>
    <dgm:cxn modelId="{8E38CCBB-BE49-40B7-8C09-4958F3D11448}" srcId="{D48133FE-28C0-4310-9F90-146E3767832B}" destId="{C430D5F6-69FE-4FCE-8BE5-263955341E54}" srcOrd="3" destOrd="0" parTransId="{050A3339-5CE8-4C73-89F3-EA4F9EC15043}" sibTransId="{D5087865-5FFA-4E5B-A9AE-6D6D9F9B932E}"/>
    <dgm:cxn modelId="{8B1098E1-8327-4F58-B1EE-F92F83CCA5CC}" type="presOf" srcId="{B77A2909-2811-46DD-952E-6D97E27F5F09}" destId="{BBB7E214-6669-4781-8D0A-A215DF0AB552}" srcOrd="0" destOrd="0" presId="urn:microsoft.com/office/officeart/2005/8/layout/hierarchy2"/>
    <dgm:cxn modelId="{803E23EF-912C-4B64-8A7F-06892D692966}" type="presOf" srcId="{56B3C9DB-F73E-4981-8FE7-F810DC3D5D57}" destId="{CE30AB62-2819-40B0-B730-06DF5E57EB25}" srcOrd="0"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0737049B-5722-4D31-BD18-C2F3AFAE3537}" srcId="{B77A2909-2811-46DD-952E-6D97E27F5F09}" destId="{C4BA2182-2D39-46A1-85BB-CA634C165FE2}" srcOrd="0" destOrd="0" parTransId="{6C4A1541-5BA3-403F-A0E6-D0C191353646}" sibTransId="{84980CC0-5F9D-497B-B47C-93C5A718DA82}"/>
    <dgm:cxn modelId="{20E7156B-13DC-4241-A8FA-CEB295DCAA2E}" type="presOf" srcId="{A8F48E82-6EBA-489B-BC36-3A6AF815607B}" destId="{CB88862F-7C68-47E6-85F8-7BD559D7D6A1}" srcOrd="0" destOrd="0" presId="urn:microsoft.com/office/officeart/2005/8/layout/hierarchy2"/>
    <dgm:cxn modelId="{EB1FD825-9665-4306-B5A1-119BEAC3AD24}" type="presOf" srcId="{4F0E50FC-C06C-425A-B114-A0B4510B52AC}" destId="{03AEE305-77DD-4FB0-B00A-DF0B18AC4A4A}" srcOrd="0" destOrd="0" presId="urn:microsoft.com/office/officeart/2005/8/layout/hierarchy2"/>
    <dgm:cxn modelId="{836218DF-B34E-47FB-98F6-9F652203D2D0}" type="presOf" srcId="{6C4A1541-5BA3-403F-A0E6-D0C191353646}" destId="{4EA1F8A9-C73D-4B1F-9F56-608092283D74}" srcOrd="1" destOrd="0" presId="urn:microsoft.com/office/officeart/2005/8/layout/hierarchy2"/>
    <dgm:cxn modelId="{69F99DC8-4874-4AEF-8346-88B0047CC54D}" type="presOf" srcId="{56B3C9DB-F73E-4981-8FE7-F810DC3D5D57}" destId="{B80F23DD-D5DF-4CB5-B5B8-0B402D36143E}" srcOrd="1" destOrd="0" presId="urn:microsoft.com/office/officeart/2005/8/layout/hierarchy2"/>
    <dgm:cxn modelId="{452E2A07-1DEB-44C8-BB2E-8C9698D2A415}" type="presOf" srcId="{E543B3E1-E802-44CA-BB3E-491227B32EFD}" destId="{17ED54E7-29AC-4214-AD37-ACC10F7DD458}" srcOrd="0" destOrd="0" presId="urn:microsoft.com/office/officeart/2005/8/layout/hierarchy2"/>
    <dgm:cxn modelId="{61C1A8E0-C789-490B-AD54-483DB581A33C}" type="presOf" srcId="{6C4A1541-5BA3-403F-A0E6-D0C191353646}" destId="{F3562AFA-921F-46BF-9986-187E3F1E73E6}" srcOrd="0" destOrd="0" presId="urn:microsoft.com/office/officeart/2005/8/layout/hierarchy2"/>
    <dgm:cxn modelId="{A0AAE24F-6059-498E-96EE-306CE7999278}" srcId="{D48133FE-28C0-4310-9F90-146E3767832B}" destId="{B77A2909-2811-46DD-952E-6D97E27F5F09}" srcOrd="1" destOrd="0" parTransId="{56B3C9DB-F73E-4981-8FE7-F810DC3D5D57}" sibTransId="{D92EE6BA-AEC0-473C-A5EF-DAC177C64E51}"/>
    <dgm:cxn modelId="{DE73B915-1FA7-4F53-9D19-FC18E9AB9E59}" type="presOf" srcId="{EC6B24D8-7CB6-49D4-9D8F-1187EE76A355}" destId="{E241057C-2170-48DD-BAC4-0F2C490EE0F8}" srcOrd="0" destOrd="0" presId="urn:microsoft.com/office/officeart/2005/8/layout/hierarchy2"/>
    <dgm:cxn modelId="{161DEE5A-728F-4213-A2A5-E3ACE84772AF}" type="presOf" srcId="{C073F2E4-24D2-4407-8E33-C7DA7E9BB2F7}" destId="{E3FC256A-9104-4970-8DFB-0BA2D4083FF5}" srcOrd="0" destOrd="0" presId="urn:microsoft.com/office/officeart/2005/8/layout/hierarchy2"/>
    <dgm:cxn modelId="{21E9869F-4835-45E4-8FD6-1B65FDB40320}" type="presOf" srcId="{050A3339-5CE8-4C73-89F3-EA4F9EC15043}" destId="{DED31871-34FA-4F62-B03C-534A5CB5C024}" srcOrd="0" destOrd="0" presId="urn:microsoft.com/office/officeart/2005/8/layout/hierarchy2"/>
    <dgm:cxn modelId="{9778E07F-2D46-4132-A8D2-16FCB0461DC9}" type="presOf" srcId="{B5D91AEA-8334-4C68-844C-3208BAA22396}" destId="{8995859E-1CC2-4A29-8C34-B3FE1D84BB69}" srcOrd="0" destOrd="0" presId="urn:microsoft.com/office/officeart/2005/8/layout/hierarchy2"/>
    <dgm:cxn modelId="{55A1DBFA-6FAC-4BE7-9675-80EC43AEADD7}" srcId="{EC6B24D8-7CB6-49D4-9D8F-1187EE76A355}" destId="{B5D91AEA-8334-4C68-844C-3208BAA22396}" srcOrd="0" destOrd="0" parTransId="{25B876B9-0535-4916-B3BB-DFE296979E21}" sibTransId="{B69D3B45-CBD1-4116-B541-59722A652B64}"/>
    <dgm:cxn modelId="{FF93BD96-70D1-4898-8ED8-6CBAEBD31F9D}" type="presOf" srcId="{D48133FE-28C0-4310-9F90-146E3767832B}" destId="{BF72674C-EE49-43B6-8F43-2AD5F20768B9}" srcOrd="0" destOrd="0" presId="urn:microsoft.com/office/officeart/2005/8/layout/hierarchy2"/>
    <dgm:cxn modelId="{FB5CC50A-52A8-44A4-9608-AF2E2A61528C}" type="presOf" srcId="{25B876B9-0535-4916-B3BB-DFE296979E21}" destId="{CCEE3E77-7301-4D3B-837A-BCD380B0864F}" srcOrd="0" destOrd="0" presId="urn:microsoft.com/office/officeart/2005/8/layout/hierarchy2"/>
    <dgm:cxn modelId="{3950DAAF-73CE-490B-ACF6-1DB849828630}" type="presOf" srcId="{0BE9046F-0EBA-442D-AFF0-55C3AFE22A78}" destId="{B952FD00-C0E2-4929-A66F-4ADEA4758FA9}" srcOrd="0" destOrd="0" presId="urn:microsoft.com/office/officeart/2005/8/layout/hierarchy2"/>
    <dgm:cxn modelId="{7130CD0D-F06B-4C8D-A37E-4F0222D7B7F5}" type="presOf" srcId="{33FF2036-67E2-44BC-840E-F34397142C68}" destId="{A5187C6F-0B6D-4EE4-BACF-403A0621C9FF}" srcOrd="1" destOrd="0" presId="urn:microsoft.com/office/officeart/2005/8/layout/hierarchy2"/>
    <dgm:cxn modelId="{C3D467AF-501E-45A7-92D4-1592DF23E244}" srcId="{D48133FE-28C0-4310-9F90-146E3767832B}" destId="{33454A1A-EDEF-470D-942F-E550D227F356}" srcOrd="0" destOrd="0" parTransId="{33FF2036-67E2-44BC-840E-F34397142C68}" sibTransId="{E6AA4649-0967-4211-93B0-2C7E9A5E4748}"/>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E9A43DCB-2FAD-441E-AFC9-2FC426ADBC6B}" type="presParOf" srcId="{F6979C23-8DBE-4D34-A9A9-371D66C5A3DB}" destId="{06BEB929-2BEA-422E-A7BA-B16687B859F6}" srcOrd="0" destOrd="0" presId="urn:microsoft.com/office/officeart/2005/8/layout/hierarchy2"/>
    <dgm:cxn modelId="{7AA5FB57-A2DE-4A27-89AA-6149C50E86B5}" type="presParOf" srcId="{06BEB929-2BEA-422E-A7BA-B16687B859F6}" destId="{D16B600F-F945-48AE-BF63-A21ABA5B6F2D}" srcOrd="0" destOrd="0" presId="urn:microsoft.com/office/officeart/2005/8/layout/hierarchy2"/>
    <dgm:cxn modelId="{635729B9-5FC8-41CF-885E-DD7576ED3F64}" type="presParOf" srcId="{F6979C23-8DBE-4D34-A9A9-371D66C5A3DB}" destId="{6843C22F-BA43-477D-AD02-75EA2FC86B18}" srcOrd="1" destOrd="0" presId="urn:microsoft.com/office/officeart/2005/8/layout/hierarchy2"/>
    <dgm:cxn modelId="{370516E7-3A38-49D8-9A5D-8722D4CA0F03}" type="presParOf" srcId="{6843C22F-BA43-477D-AD02-75EA2FC86B18}" destId="{BF72674C-EE49-43B6-8F43-2AD5F20768B9}" srcOrd="0" destOrd="0" presId="urn:microsoft.com/office/officeart/2005/8/layout/hierarchy2"/>
    <dgm:cxn modelId="{653AF082-2A4A-4674-BE75-85E51EB2B13C}" type="presParOf" srcId="{6843C22F-BA43-477D-AD02-75EA2FC86B18}" destId="{0E4D63F3-C942-4B1C-BDD7-5374D068F2C2}" srcOrd="1" destOrd="0" presId="urn:microsoft.com/office/officeart/2005/8/layout/hierarchy2"/>
    <dgm:cxn modelId="{BE020212-EE91-4F03-8C51-245B45D71BF0}" type="presParOf" srcId="{0E4D63F3-C942-4B1C-BDD7-5374D068F2C2}" destId="{98711752-3E56-4426-958B-4C72B99C49AD}" srcOrd="0" destOrd="0" presId="urn:microsoft.com/office/officeart/2005/8/layout/hierarchy2"/>
    <dgm:cxn modelId="{D6778D66-0B39-49A9-B662-711B0FBC0805}" type="presParOf" srcId="{98711752-3E56-4426-958B-4C72B99C49AD}" destId="{A5187C6F-0B6D-4EE4-BACF-403A0621C9FF}" srcOrd="0" destOrd="0" presId="urn:microsoft.com/office/officeart/2005/8/layout/hierarchy2"/>
    <dgm:cxn modelId="{1D947164-A4CE-48AD-B98B-D75A952F9A48}" type="presParOf" srcId="{0E4D63F3-C942-4B1C-BDD7-5374D068F2C2}" destId="{653ABCD9-79DB-4718-85C8-7B367CDBF853}" srcOrd="1" destOrd="0" presId="urn:microsoft.com/office/officeart/2005/8/layout/hierarchy2"/>
    <dgm:cxn modelId="{5559C2E4-42C4-4841-A6CF-2C09458BF930}" type="presParOf" srcId="{653ABCD9-79DB-4718-85C8-7B367CDBF853}" destId="{416F9B10-9B9D-4726-9C89-FB711450ED0C}" srcOrd="0" destOrd="0" presId="urn:microsoft.com/office/officeart/2005/8/layout/hierarchy2"/>
    <dgm:cxn modelId="{4AB85D4F-422D-41A4-A9EF-240BC2549AE1}" type="presParOf" srcId="{653ABCD9-79DB-4718-85C8-7B367CDBF853}" destId="{91DEC06B-6811-4E59-B6F5-FE1FEA405DB3}" srcOrd="1" destOrd="0" presId="urn:microsoft.com/office/officeart/2005/8/layout/hierarchy2"/>
    <dgm:cxn modelId="{6E8FC53A-9D0C-4DD4-A0E9-A658EED172E4}" type="presParOf" srcId="{91DEC06B-6811-4E59-B6F5-FE1FEA405DB3}" destId="{17ED54E7-29AC-4214-AD37-ACC10F7DD458}" srcOrd="0" destOrd="0" presId="urn:microsoft.com/office/officeart/2005/8/layout/hierarchy2"/>
    <dgm:cxn modelId="{312C2FDD-5336-4C5D-8AA9-97DFDE863599}" type="presParOf" srcId="{17ED54E7-29AC-4214-AD37-ACC10F7DD458}" destId="{638899FB-F6DB-49D1-8A4C-CBBD1F3FEC52}" srcOrd="0" destOrd="0" presId="urn:microsoft.com/office/officeart/2005/8/layout/hierarchy2"/>
    <dgm:cxn modelId="{8EF6E42B-8C33-4F27-B683-8C3361A74567}" type="presParOf" srcId="{91DEC06B-6811-4E59-B6F5-FE1FEA405DB3}" destId="{52942460-BDBD-4CC8-87CA-0C8C78E5AEA4}" srcOrd="1" destOrd="0" presId="urn:microsoft.com/office/officeart/2005/8/layout/hierarchy2"/>
    <dgm:cxn modelId="{0E4ECF95-B84F-4965-AE4A-158EE233E959}" type="presParOf" srcId="{52942460-BDBD-4CC8-87CA-0C8C78E5AEA4}" destId="{CB88862F-7C68-47E6-85F8-7BD559D7D6A1}" srcOrd="0" destOrd="0" presId="urn:microsoft.com/office/officeart/2005/8/layout/hierarchy2"/>
    <dgm:cxn modelId="{1020195C-1F86-4DB0-9DC7-F55FE8EB5AF8}" type="presParOf" srcId="{52942460-BDBD-4CC8-87CA-0C8C78E5AEA4}" destId="{21520DD8-699E-4705-B4FE-82048D1B91C1}" srcOrd="1" destOrd="0" presId="urn:microsoft.com/office/officeart/2005/8/layout/hierarchy2"/>
    <dgm:cxn modelId="{4CEF0A8B-0A61-4D51-9EA6-9EEE18EB6D38}" type="presParOf" srcId="{0E4D63F3-C942-4B1C-BDD7-5374D068F2C2}" destId="{CE30AB62-2819-40B0-B730-06DF5E57EB25}" srcOrd="2" destOrd="0" presId="urn:microsoft.com/office/officeart/2005/8/layout/hierarchy2"/>
    <dgm:cxn modelId="{4612BBDC-6776-456A-A498-61F6C397FD98}" type="presParOf" srcId="{CE30AB62-2819-40B0-B730-06DF5E57EB25}" destId="{B80F23DD-D5DF-4CB5-B5B8-0B402D36143E}" srcOrd="0" destOrd="0" presId="urn:microsoft.com/office/officeart/2005/8/layout/hierarchy2"/>
    <dgm:cxn modelId="{9DCEB069-7880-4D82-AD16-FE5A0D39BBF3}" type="presParOf" srcId="{0E4D63F3-C942-4B1C-BDD7-5374D068F2C2}" destId="{3B8D3E3F-9A61-4ED6-872F-20502CA9DEE2}" srcOrd="3" destOrd="0" presId="urn:microsoft.com/office/officeart/2005/8/layout/hierarchy2"/>
    <dgm:cxn modelId="{F2A2AABD-DC86-4849-843F-0C3B340918E2}" type="presParOf" srcId="{3B8D3E3F-9A61-4ED6-872F-20502CA9DEE2}" destId="{BBB7E214-6669-4781-8D0A-A215DF0AB552}" srcOrd="0" destOrd="0" presId="urn:microsoft.com/office/officeart/2005/8/layout/hierarchy2"/>
    <dgm:cxn modelId="{41562BE7-EC6A-4A6E-B079-1204500E62B6}" type="presParOf" srcId="{3B8D3E3F-9A61-4ED6-872F-20502CA9DEE2}" destId="{29EB4E26-C9D1-4257-A7A6-25E8C3C7ACDF}" srcOrd="1" destOrd="0" presId="urn:microsoft.com/office/officeart/2005/8/layout/hierarchy2"/>
    <dgm:cxn modelId="{4D48E402-5744-4A88-AC12-0E8AF395EAF0}" type="presParOf" srcId="{29EB4E26-C9D1-4257-A7A6-25E8C3C7ACDF}" destId="{F3562AFA-921F-46BF-9986-187E3F1E73E6}" srcOrd="0" destOrd="0" presId="urn:microsoft.com/office/officeart/2005/8/layout/hierarchy2"/>
    <dgm:cxn modelId="{65FA97B6-25B6-4BCA-BF5E-9F3358A2B214}" type="presParOf" srcId="{F3562AFA-921F-46BF-9986-187E3F1E73E6}" destId="{4EA1F8A9-C73D-4B1F-9F56-608092283D74}" srcOrd="0" destOrd="0" presId="urn:microsoft.com/office/officeart/2005/8/layout/hierarchy2"/>
    <dgm:cxn modelId="{E0D7F8EE-24DE-46D0-8370-F2031BEA1CFA}" type="presParOf" srcId="{29EB4E26-C9D1-4257-A7A6-25E8C3C7ACDF}" destId="{6BEDB845-FA4A-41CE-9520-F813C44B5077}" srcOrd="1" destOrd="0" presId="urn:microsoft.com/office/officeart/2005/8/layout/hierarchy2"/>
    <dgm:cxn modelId="{5F532230-24ED-48CE-9FE6-7C23D8FBCAC2}" type="presParOf" srcId="{6BEDB845-FA4A-41CE-9520-F813C44B5077}" destId="{F2884774-0E78-4984-934A-39B4635756D7}" srcOrd="0" destOrd="0" presId="urn:microsoft.com/office/officeart/2005/8/layout/hierarchy2"/>
    <dgm:cxn modelId="{51C2382D-0AE5-4710-8891-C2A17B5586BA}" type="presParOf" srcId="{6BEDB845-FA4A-41CE-9520-F813C44B5077}" destId="{1E19D546-C796-4CCA-9C85-06BB4F3D30F1}" srcOrd="1" destOrd="0" presId="urn:microsoft.com/office/officeart/2005/8/layout/hierarchy2"/>
    <dgm:cxn modelId="{BF02FB1A-4E82-4ED8-A267-844E93499B1A}" type="presParOf" srcId="{0E4D63F3-C942-4B1C-BDD7-5374D068F2C2}" destId="{B952FD00-C0E2-4929-A66F-4ADEA4758FA9}" srcOrd="4" destOrd="0" presId="urn:microsoft.com/office/officeart/2005/8/layout/hierarchy2"/>
    <dgm:cxn modelId="{876E894F-BE93-4314-9872-7000D270101C}" type="presParOf" srcId="{B952FD00-C0E2-4929-A66F-4ADEA4758FA9}" destId="{04607A64-EBB0-40FA-BD62-97156AE415E8}" srcOrd="0" destOrd="0" presId="urn:microsoft.com/office/officeart/2005/8/layout/hierarchy2"/>
    <dgm:cxn modelId="{4A6C88B3-C73C-485C-9023-42D504285D15}" type="presParOf" srcId="{0E4D63F3-C942-4B1C-BDD7-5374D068F2C2}" destId="{2936A859-5DBD-4C5F-BE57-A93E4791863E}" srcOrd="5" destOrd="0" presId="urn:microsoft.com/office/officeart/2005/8/layout/hierarchy2"/>
    <dgm:cxn modelId="{E768CCB1-DB14-4985-9516-C524700DD8A0}" type="presParOf" srcId="{2936A859-5DBD-4C5F-BE57-A93E4791863E}" destId="{E241057C-2170-48DD-BAC4-0F2C490EE0F8}" srcOrd="0" destOrd="0" presId="urn:microsoft.com/office/officeart/2005/8/layout/hierarchy2"/>
    <dgm:cxn modelId="{66B0E977-FDF8-4761-AC80-F9D897B10F42}" type="presParOf" srcId="{2936A859-5DBD-4C5F-BE57-A93E4791863E}" destId="{5036364A-426D-422A-B1FC-57E06FE063DC}" srcOrd="1" destOrd="0" presId="urn:microsoft.com/office/officeart/2005/8/layout/hierarchy2"/>
    <dgm:cxn modelId="{D80BD080-D29E-4277-ADD2-4444C8D60CD8}" type="presParOf" srcId="{5036364A-426D-422A-B1FC-57E06FE063DC}" destId="{CCEE3E77-7301-4D3B-837A-BCD380B0864F}" srcOrd="0" destOrd="0" presId="urn:microsoft.com/office/officeart/2005/8/layout/hierarchy2"/>
    <dgm:cxn modelId="{A8C15AB8-E0D8-4FAB-AA70-12231468FB04}" type="presParOf" srcId="{CCEE3E77-7301-4D3B-837A-BCD380B0864F}" destId="{9DB1FC5E-0E1D-4ECA-A012-FFED1822C5FC}" srcOrd="0" destOrd="0" presId="urn:microsoft.com/office/officeart/2005/8/layout/hierarchy2"/>
    <dgm:cxn modelId="{B5EF2C4E-EDA2-42B9-A02D-4036CB6E2395}" type="presParOf" srcId="{5036364A-426D-422A-B1FC-57E06FE063DC}" destId="{6D8219EC-02B3-4E63-9994-4235087E522D}" srcOrd="1" destOrd="0" presId="urn:microsoft.com/office/officeart/2005/8/layout/hierarchy2"/>
    <dgm:cxn modelId="{5791616F-C2F5-4E68-8C18-50F40FBB7C89}" type="presParOf" srcId="{6D8219EC-02B3-4E63-9994-4235087E522D}" destId="{8995859E-1CC2-4A29-8C34-B3FE1D84BB69}" srcOrd="0" destOrd="0" presId="urn:microsoft.com/office/officeart/2005/8/layout/hierarchy2"/>
    <dgm:cxn modelId="{57B9E7DB-A022-4857-9CBF-2FD695BCA799}" type="presParOf" srcId="{6D8219EC-02B3-4E63-9994-4235087E522D}" destId="{EBA2A39C-8E7F-434C-926D-921B248BABF5}" srcOrd="1" destOrd="0" presId="urn:microsoft.com/office/officeart/2005/8/layout/hierarchy2"/>
    <dgm:cxn modelId="{B80908C5-CD15-4C82-A09F-51F9E1C003C2}" type="presParOf" srcId="{0E4D63F3-C942-4B1C-BDD7-5374D068F2C2}" destId="{DED31871-34FA-4F62-B03C-534A5CB5C024}" srcOrd="6" destOrd="0" presId="urn:microsoft.com/office/officeart/2005/8/layout/hierarchy2"/>
    <dgm:cxn modelId="{7839D455-E183-4E53-96E2-8F9BB4D40BB7}" type="presParOf" srcId="{DED31871-34FA-4F62-B03C-534A5CB5C024}" destId="{5F67DA6E-869A-469C-955B-B3AAA39A2343}" srcOrd="0" destOrd="0" presId="urn:microsoft.com/office/officeart/2005/8/layout/hierarchy2"/>
    <dgm:cxn modelId="{FF8306E3-DE75-4D20-8081-853A3A0A5131}" type="presParOf" srcId="{0E4D63F3-C942-4B1C-BDD7-5374D068F2C2}" destId="{CB662879-AAEB-4B28-8596-92C1D021D443}" srcOrd="7" destOrd="0" presId="urn:microsoft.com/office/officeart/2005/8/layout/hierarchy2"/>
    <dgm:cxn modelId="{FB052433-5172-44AD-ACDF-212F85B5BDDC}" type="presParOf" srcId="{CB662879-AAEB-4B28-8596-92C1D021D443}" destId="{D229CAB2-A594-42F3-A4C4-127B5EF8F747}" srcOrd="0" destOrd="0" presId="urn:microsoft.com/office/officeart/2005/8/layout/hierarchy2"/>
    <dgm:cxn modelId="{66178917-2B1C-4BE1-8A8B-008A5D2DA83C}" type="presParOf" srcId="{CB662879-AAEB-4B28-8596-92C1D021D443}" destId="{E295B34B-91C5-435C-A220-E73DF7B38B87}" srcOrd="1" destOrd="0" presId="urn:microsoft.com/office/officeart/2005/8/layout/hierarchy2"/>
    <dgm:cxn modelId="{C3C93313-A25D-45D6-BC8C-A7119F340834}" type="presParOf" srcId="{E295B34B-91C5-435C-A220-E73DF7B38B87}" destId="{E3FC256A-9104-4970-8DFB-0BA2D4083FF5}" srcOrd="0" destOrd="0" presId="urn:microsoft.com/office/officeart/2005/8/layout/hierarchy2"/>
    <dgm:cxn modelId="{28958FF2-B2FA-4404-BDA1-44D044CC291F}" type="presParOf" srcId="{E3FC256A-9104-4970-8DFB-0BA2D4083FF5}" destId="{6C0CCEDE-10C0-4F70-913F-2246A97818E9}" srcOrd="0" destOrd="0" presId="urn:microsoft.com/office/officeart/2005/8/layout/hierarchy2"/>
    <dgm:cxn modelId="{A40BEA8E-71CE-4988-9256-629F0B549463}" type="presParOf" srcId="{E295B34B-91C5-435C-A220-E73DF7B38B87}" destId="{4624CD24-6330-41FB-8424-0457EEBA29CC}" srcOrd="1" destOrd="0" presId="urn:microsoft.com/office/officeart/2005/8/layout/hierarchy2"/>
    <dgm:cxn modelId="{B526AD31-70DD-40FF-8708-746826BEA349}" type="presParOf" srcId="{4624CD24-6330-41FB-8424-0457EEBA29CC}" destId="{9969A60B-9898-4903-A78E-F01BB5925E12}" srcOrd="0" destOrd="0" presId="urn:microsoft.com/office/officeart/2005/8/layout/hierarchy2"/>
    <dgm:cxn modelId="{FB009A58-1AED-4DBF-95EA-3ED2C3AFC8A5}" type="presParOf" srcId="{4624CD24-6330-41FB-8424-0457EEBA29CC}" destId="{6C2B4546-1AEA-497F-81F1-8D71A8268DB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2FF4D07B-C186-44F2-BE0A-CA05F049B6D7}">
      <dgm:prSet custT="1"/>
      <dgm:spPr/>
      <dgm:t>
        <a:bodyPr/>
        <a:lstStyle/>
        <a:p>
          <a:r>
            <a:rPr lang="es-ES" sz="1600" dirty="0"/>
            <a:t>Java Edición Empresarial (JEE)</a:t>
          </a:r>
        </a:p>
      </dgm:t>
    </dgm:pt>
    <dgm:pt modelId="{7D520EE1-A375-45F6-B36C-391B55CDAED7}" type="parTrans" cxnId="{5BA98B14-D888-410E-B393-82FC00F5DD83}">
      <dgm:prSet/>
      <dgm:spPr/>
      <dgm:t>
        <a:bodyPr/>
        <a:lstStyle/>
        <a:p>
          <a:endParaRPr lang="es-ES"/>
        </a:p>
      </dgm:t>
    </dgm:pt>
    <dgm:pt modelId="{D65DBC87-44F9-4BA5-ADC4-EC014BAB69DF}" type="sibTrans" cxnId="{5BA98B14-D888-410E-B393-82FC00F5DD83}">
      <dgm:prSet/>
      <dgm:spPr/>
      <dgm:t>
        <a:bodyPr/>
        <a:lstStyle/>
        <a:p>
          <a:endParaRPr lang="es-ES"/>
        </a:p>
      </dgm:t>
    </dgm:pt>
    <dgm:pt modelId="{F483B24E-1B5F-4C4F-8FFE-35E5A94749CB}">
      <dgm:prSet custT="1"/>
      <dgm:spPr/>
      <dgm:t>
        <a:bodyPr/>
        <a:lstStyle/>
        <a:p>
          <a:r>
            <a:rPr lang="es-ES" sz="2000" dirty="0"/>
            <a:t>Arquitectura</a:t>
          </a:r>
        </a:p>
      </dgm:t>
    </dgm:pt>
    <dgm:pt modelId="{44E80825-6252-48AF-84A3-D856BB8C9BD6}" type="parTrans" cxnId="{F4843BCF-0932-4D6B-8DA0-88EEBF25115A}">
      <dgm:prSet/>
      <dgm:spPr/>
      <dgm:t>
        <a:bodyPr/>
        <a:lstStyle/>
        <a:p>
          <a:endParaRPr lang="es-ES"/>
        </a:p>
      </dgm:t>
    </dgm:pt>
    <dgm:pt modelId="{3D8BF80D-4F22-453E-B153-B5BBBA2B02A3}" type="sibTrans" cxnId="{F4843BCF-0932-4D6B-8DA0-88EEBF25115A}">
      <dgm:prSet/>
      <dgm:spPr/>
      <dgm:t>
        <a:bodyPr/>
        <a:lstStyle/>
        <a:p>
          <a:endParaRPr lang="es-ES"/>
        </a:p>
      </dgm:t>
    </dgm:pt>
    <dgm:pt modelId="{8917CACD-098D-4788-8097-C8C40BC59E28}">
      <dgm:prSet custT="1"/>
      <dgm:spPr/>
      <dgm:t>
        <a:bodyPr/>
        <a:lstStyle/>
        <a:p>
          <a:r>
            <a:rPr lang="es-ES" sz="2800" dirty="0"/>
            <a:t>Cliente</a:t>
          </a:r>
        </a:p>
      </dgm:t>
    </dgm:pt>
    <dgm:pt modelId="{8A2A48F6-0044-41F9-A2D8-DEACEEA89592}" type="parTrans" cxnId="{2701ECD9-2B6F-4066-BA98-B09DA2E162F6}">
      <dgm:prSet/>
      <dgm:spPr/>
      <dgm:t>
        <a:bodyPr/>
        <a:lstStyle/>
        <a:p>
          <a:endParaRPr lang="es-ES"/>
        </a:p>
      </dgm:t>
    </dgm:pt>
    <dgm:pt modelId="{9EFDBF7F-128E-4021-8A3C-9ADFCF174250}" type="sibTrans" cxnId="{2701ECD9-2B6F-4066-BA98-B09DA2E162F6}">
      <dgm:prSet/>
      <dgm:spPr/>
      <dgm:t>
        <a:bodyPr/>
        <a:lstStyle/>
        <a:p>
          <a:endParaRPr lang="es-ES"/>
        </a:p>
      </dgm:t>
    </dgm:pt>
    <dgm:pt modelId="{B7E0410F-D0B1-41D5-B5E5-D39C7C3A305C}">
      <dgm:prSet custT="1"/>
      <dgm:spPr/>
      <dgm:t>
        <a:bodyPr/>
        <a:lstStyle/>
        <a:p>
          <a:r>
            <a:rPr lang="es-ES" sz="2800" dirty="0"/>
            <a:t>Web</a:t>
          </a:r>
        </a:p>
      </dgm:t>
    </dgm:pt>
    <dgm:pt modelId="{3E903D0A-7A81-4EB5-A79A-73BDB4D1E46D}" type="parTrans" cxnId="{9EF9810A-EA03-4A76-A4D2-99909499A974}">
      <dgm:prSet/>
      <dgm:spPr/>
      <dgm:t>
        <a:bodyPr/>
        <a:lstStyle/>
        <a:p>
          <a:endParaRPr lang="es-ES"/>
        </a:p>
      </dgm:t>
    </dgm:pt>
    <dgm:pt modelId="{06C0FF3E-89BF-4FB2-AE97-8B48D0365D20}" type="sibTrans" cxnId="{9EF9810A-EA03-4A76-A4D2-99909499A974}">
      <dgm:prSet/>
      <dgm:spPr/>
      <dgm:t>
        <a:bodyPr/>
        <a:lstStyle/>
        <a:p>
          <a:endParaRPr lang="es-ES"/>
        </a:p>
      </dgm:t>
    </dgm:pt>
    <dgm:pt modelId="{B2E9B2CA-556F-4203-A3C2-0150B99FDBD1}">
      <dgm:prSet custT="1"/>
      <dgm:spPr/>
      <dgm:t>
        <a:bodyPr/>
        <a:lstStyle/>
        <a:p>
          <a:r>
            <a:rPr lang="es-ES" sz="2800" dirty="0"/>
            <a:t>Negocios</a:t>
          </a:r>
        </a:p>
      </dgm:t>
    </dgm:pt>
    <dgm:pt modelId="{A84E5F42-2CB2-4F6B-BEE2-04B149B9F9CA}" type="parTrans" cxnId="{AA19CBBA-1DDF-409F-8562-4D937DEECC1A}">
      <dgm:prSet/>
      <dgm:spPr/>
      <dgm:t>
        <a:bodyPr/>
        <a:lstStyle/>
        <a:p>
          <a:endParaRPr lang="es-ES"/>
        </a:p>
      </dgm:t>
    </dgm:pt>
    <dgm:pt modelId="{60E1AC33-7514-4081-83BC-007F439DB05E}" type="sibTrans" cxnId="{AA19CBBA-1DDF-409F-8562-4D937DEECC1A}">
      <dgm:prSet/>
      <dgm:spPr/>
      <dgm:t>
        <a:bodyPr/>
        <a:lstStyle/>
        <a:p>
          <a:endParaRPr lang="es-ES"/>
        </a:p>
      </dgm:t>
    </dgm:pt>
    <dgm:pt modelId="{B50931EB-982B-4092-9A6D-66323D0795A5}">
      <dgm:prSet custT="1"/>
      <dgm:spPr/>
      <dgm:t>
        <a:bodyPr/>
        <a:lstStyle/>
        <a:p>
          <a:r>
            <a:rPr lang="es-ES" sz="2800" dirty="0"/>
            <a:t>Datos</a:t>
          </a:r>
        </a:p>
      </dgm:t>
    </dgm:pt>
    <dgm:pt modelId="{62813695-F5EC-4850-9C51-70B123F6D580}" type="parTrans" cxnId="{962CB0E1-B6F6-4C95-BCBA-8D4A1C60A40A}">
      <dgm:prSet/>
      <dgm:spPr/>
      <dgm:t>
        <a:bodyPr/>
        <a:lstStyle/>
        <a:p>
          <a:endParaRPr lang="es-ES"/>
        </a:p>
      </dgm:t>
    </dgm:pt>
    <dgm:pt modelId="{30A25039-A452-4FA9-B1F5-5692269FB0A8}" type="sibTrans" cxnId="{962CB0E1-B6F6-4C95-BCBA-8D4A1C60A40A}">
      <dgm:prSet/>
      <dgm:spPr/>
      <dgm:t>
        <a:bodyPr/>
        <a:lstStyle/>
        <a:p>
          <a:endParaRPr lang="es-ES"/>
        </a:p>
      </dgm:t>
    </dgm:pt>
    <dgm:pt modelId="{81F40ABC-AC43-4CBC-95AF-36547A696A83}">
      <dgm:prSet/>
      <dgm:spPr/>
      <dgm:t>
        <a:bodyPr/>
        <a:lstStyle/>
        <a:p>
          <a:endParaRPr lang="es-ES"/>
        </a:p>
      </dgm:t>
    </dgm:pt>
    <dgm:pt modelId="{BB609197-C17A-4CAB-99D2-9E0E63C6A5D9}" type="parTrans" cxnId="{6FEC6DE2-1AB8-4CB2-9EBB-C7AB859E08FE}">
      <dgm:prSet/>
      <dgm:spPr/>
      <dgm:t>
        <a:bodyPr/>
        <a:lstStyle/>
        <a:p>
          <a:endParaRPr lang="es-ES"/>
        </a:p>
      </dgm:t>
    </dgm:pt>
    <dgm:pt modelId="{5EA37EB6-8222-4E02-B898-3544578376C9}" type="sibTrans" cxnId="{6FEC6DE2-1AB8-4CB2-9EBB-C7AB859E08FE}">
      <dgm:prSet/>
      <dgm:spPr/>
      <dgm:t>
        <a:bodyPr/>
        <a:lstStyle/>
        <a:p>
          <a:endParaRPr lang="es-ES"/>
        </a:p>
      </dgm:t>
    </dgm:pt>
    <dgm:pt modelId="{0834339C-0B54-4B3C-B17D-54FF268C1954}">
      <dgm:prSet/>
      <dgm:spPr/>
      <dgm:t>
        <a:bodyPr/>
        <a:lstStyle/>
        <a:p>
          <a:r>
            <a:rPr lang="es-ES"/>
            <a:t>Aquí es donde su aplicación presenta información a los usuarios y acepta entradas o respuestas del usuario para usar por su programa. Idealmente, la IU no desarrolla ningún procesamiento de negocios o reglas de validación de negocios. Por el contrario, la IU debería relegar sobre la capa de negocios para manipular estos asuntos. Esto es importante, especialmente hoy en día, debido a que es muy común para una aplicación tener múltiples IU, o para sus clientes o usuarios, que le solicitan que elimine una IU y la remplace con otra.</a:t>
          </a:r>
        </a:p>
      </dgm:t>
    </dgm:pt>
    <dgm:pt modelId="{17B01ACB-921F-471D-A3CD-AFA55D160020}" type="parTrans" cxnId="{286EF0E9-617D-478A-86BC-FCE3C6FF08A9}">
      <dgm:prSet/>
      <dgm:spPr/>
      <dgm:t>
        <a:bodyPr/>
        <a:lstStyle/>
        <a:p>
          <a:endParaRPr lang="es-ES"/>
        </a:p>
      </dgm:t>
    </dgm:pt>
    <dgm:pt modelId="{892BA76C-4842-454C-AE4C-ECE8E1DCDE7E}" type="sibTrans" cxnId="{286EF0E9-617D-478A-86BC-FCE3C6FF08A9}">
      <dgm:prSet/>
      <dgm:spPr/>
      <dgm:t>
        <a:bodyPr/>
        <a:lstStyle/>
        <a:p>
          <a:endParaRPr lang="es-ES"/>
        </a:p>
      </dgm:t>
    </dgm:pt>
    <dgm:pt modelId="{0C036372-E0D9-45EE-94C8-33FB3277FBEC}">
      <dgm:prSet custT="1"/>
      <dgm:spPr/>
      <dgm:t>
        <a:bodyPr/>
        <a:lstStyle/>
        <a:p>
          <a:r>
            <a:rPr lang="es-ES" sz="800"/>
            <a:t>Se modela el comportamiento del sistema basados en lo datos provistos por la capa de datos y actualizándolos según sea necesario. Esta capa describe los distintos cálculos y otros procesos a realizar.</a:t>
          </a:r>
        </a:p>
      </dgm:t>
    </dgm:pt>
    <dgm:pt modelId="{51F60535-F6B0-4C2E-B346-80F40D8A8387}" type="parTrans" cxnId="{D794CE19-9730-4246-AAB1-D33FF7E294F4}">
      <dgm:prSet/>
      <dgm:spPr/>
      <dgm:t>
        <a:bodyPr/>
        <a:lstStyle/>
        <a:p>
          <a:endParaRPr lang="es-ES"/>
        </a:p>
      </dgm:t>
    </dgm:pt>
    <dgm:pt modelId="{DC986967-4E67-43D6-AF58-C280BBC84741}" type="sibTrans" cxnId="{D794CE19-9730-4246-AAB1-D33FF7E294F4}">
      <dgm:prSet/>
      <dgm:spPr/>
      <dgm:t>
        <a:bodyPr/>
        <a:lstStyle/>
        <a:p>
          <a:endParaRPr lang="es-ES"/>
        </a:p>
      </dgm:t>
    </dgm:pt>
    <dgm:pt modelId="{04B94B5E-803C-4904-9420-D0812E28E7D0}">
      <dgm:prSet custT="1"/>
      <dgm:spPr/>
      <dgm:t>
        <a:bodyPr/>
        <a:lstStyle/>
        <a:p>
          <a:r>
            <a:rPr lang="es-ES" sz="1050"/>
            <a:t>representa el mecanismo para el acceso y almacenamiento de información</a:t>
          </a:r>
        </a:p>
      </dgm:t>
    </dgm:pt>
    <dgm:pt modelId="{EE71D2C4-F555-45FD-95EA-435623C8632B}" type="parTrans" cxnId="{A811153C-9ED2-4B11-A69B-4E1466C1116B}">
      <dgm:prSet/>
      <dgm:spPr/>
      <dgm:t>
        <a:bodyPr/>
        <a:lstStyle/>
        <a:p>
          <a:endParaRPr lang="es-ES"/>
        </a:p>
      </dgm:t>
    </dgm:pt>
    <dgm:pt modelId="{B2876A97-04E5-4E0A-BEC5-A0B30675E66D}" type="sibTrans" cxnId="{A811153C-9ED2-4B11-A69B-4E1466C1116B}">
      <dgm:prSet/>
      <dgm:spPr/>
      <dgm:t>
        <a:bodyPr/>
        <a:lstStyle/>
        <a:p>
          <a:endParaRPr lang="es-ES"/>
        </a:p>
      </dgm:t>
    </dgm:pt>
    <dgm:pt modelId="{07DEFF16-98D7-4282-B539-9825E5706ED0}">
      <dgm:prSet custT="1"/>
      <dgm:spPr/>
      <dgm:t>
        <a:bodyPr/>
        <a:lstStyle/>
        <a:p>
          <a:r>
            <a:rPr lang="es-ES" sz="4000" dirty="0"/>
            <a:t>EJB</a:t>
          </a:r>
        </a:p>
      </dgm:t>
    </dgm:pt>
    <dgm:pt modelId="{672833EF-A648-461B-805C-856C57AE1229}" type="parTrans" cxnId="{B9DF7EAD-6767-4960-A6CB-068CAC1ACE3E}">
      <dgm:prSet/>
      <dgm:spPr/>
      <dgm:t>
        <a:bodyPr/>
        <a:lstStyle/>
        <a:p>
          <a:endParaRPr lang="es-ES"/>
        </a:p>
      </dgm:t>
    </dgm:pt>
    <dgm:pt modelId="{576347AC-A319-490B-AB6A-28056657335F}" type="sibTrans" cxnId="{B9DF7EAD-6767-4960-A6CB-068CAC1ACE3E}">
      <dgm:prSet/>
      <dgm:spPr/>
      <dgm:t>
        <a:bodyPr/>
        <a:lstStyle/>
        <a:p>
          <a:endParaRPr lang="es-ES"/>
        </a:p>
      </dgm:t>
    </dgm:pt>
    <dgm:pt modelId="{DC71C2E0-0B29-4B7F-A29A-41C814C956A5}">
      <dgm:prSet/>
      <dgm:spPr/>
      <dgm:t>
        <a:bodyPr/>
        <a:lstStyle/>
        <a:p>
          <a:r>
            <a:rPr lang="es-ES"/>
            <a:t>Las Enterprise JavaBeans (también conocidas por sus siglas EJB) son una de las interfaces de programación de aplicaciones (API) que forman parte del estándar de construcción de aplicaciones empresariales J2EE (ahora JEE) de Oracle Corporation (inicialmente desarrollado por Sun Microsystems).</a:t>
          </a:r>
        </a:p>
      </dgm:t>
    </dgm:pt>
    <dgm:pt modelId="{DC39BE5D-98C9-4E87-A37B-3F80BF9A189E}" type="parTrans" cxnId="{385E346D-1818-4D76-9AFB-5CE6119DBED8}">
      <dgm:prSet/>
      <dgm:spPr/>
      <dgm:t>
        <a:bodyPr/>
        <a:lstStyle/>
        <a:p>
          <a:endParaRPr lang="es-ES"/>
        </a:p>
      </dgm:t>
    </dgm:pt>
    <dgm:pt modelId="{E1E11155-0B30-41D3-8720-010B2B501147}" type="sibTrans" cxnId="{385E346D-1818-4D76-9AFB-5CE6119DBED8}">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2D97F093-A548-430D-B0E8-CB6BEA8A83FD}" type="pres">
      <dgm:prSet presAssocID="{7D520EE1-A375-45F6-B36C-391B55CDAED7}" presName="conn2-1" presStyleLbl="parChTrans1D2" presStyleIdx="0" presStyleCnt="1"/>
      <dgm:spPr/>
    </dgm:pt>
    <dgm:pt modelId="{EE45A6E5-7717-44AD-B2F6-BC6EBAC329F0}" type="pres">
      <dgm:prSet presAssocID="{7D520EE1-A375-45F6-B36C-391B55CDAED7}" presName="connTx" presStyleLbl="parChTrans1D2" presStyleIdx="0" presStyleCnt="1"/>
      <dgm:spPr/>
    </dgm:pt>
    <dgm:pt modelId="{3FE7038C-0FFF-492A-B85A-F17B72018C51}" type="pres">
      <dgm:prSet presAssocID="{2FF4D07B-C186-44F2-BE0A-CA05F049B6D7}" presName="root2" presStyleCnt="0"/>
      <dgm:spPr/>
    </dgm:pt>
    <dgm:pt modelId="{5A86D081-FD38-483A-A020-4486D8F02A5B}" type="pres">
      <dgm:prSet presAssocID="{2FF4D07B-C186-44F2-BE0A-CA05F049B6D7}" presName="LevelTwoTextNode" presStyleLbl="node2" presStyleIdx="0" presStyleCnt="1">
        <dgm:presLayoutVars>
          <dgm:chPref val="3"/>
        </dgm:presLayoutVars>
      </dgm:prSet>
      <dgm:spPr/>
    </dgm:pt>
    <dgm:pt modelId="{553BB680-4818-4B5A-BCA6-8C46AA9A47A2}" type="pres">
      <dgm:prSet presAssocID="{2FF4D07B-C186-44F2-BE0A-CA05F049B6D7}" presName="level3hierChild" presStyleCnt="0"/>
      <dgm:spPr/>
    </dgm:pt>
    <dgm:pt modelId="{A30EB85C-D949-436C-9A4D-6F8734F0A63B}" type="pres">
      <dgm:prSet presAssocID="{44E80825-6252-48AF-84A3-D856BB8C9BD6}" presName="conn2-1" presStyleLbl="parChTrans1D3" presStyleIdx="0" presStyleCnt="5"/>
      <dgm:spPr/>
    </dgm:pt>
    <dgm:pt modelId="{3426049C-1007-4342-BE46-F4369F17DBEC}" type="pres">
      <dgm:prSet presAssocID="{44E80825-6252-48AF-84A3-D856BB8C9BD6}" presName="connTx" presStyleLbl="parChTrans1D3" presStyleIdx="0" presStyleCnt="5"/>
      <dgm:spPr/>
    </dgm:pt>
    <dgm:pt modelId="{F1C78223-8DAF-4C4B-B9C2-DFDBDE4AD8C1}" type="pres">
      <dgm:prSet presAssocID="{F483B24E-1B5F-4C4F-8FFE-35E5A94749CB}" presName="root2" presStyleCnt="0"/>
      <dgm:spPr/>
    </dgm:pt>
    <dgm:pt modelId="{800BA104-D1F1-43F1-89B7-8D33A134E560}" type="pres">
      <dgm:prSet presAssocID="{F483B24E-1B5F-4C4F-8FFE-35E5A94749CB}" presName="LevelTwoTextNode" presStyleLbl="node3" presStyleIdx="0" presStyleCnt="5">
        <dgm:presLayoutVars>
          <dgm:chPref val="3"/>
        </dgm:presLayoutVars>
      </dgm:prSet>
      <dgm:spPr/>
    </dgm:pt>
    <dgm:pt modelId="{2B2796DD-8EDA-4D4C-AA0D-30D457866B80}" type="pres">
      <dgm:prSet presAssocID="{F483B24E-1B5F-4C4F-8FFE-35E5A94749CB}" presName="level3hierChild" presStyleCnt="0"/>
      <dgm:spPr/>
    </dgm:pt>
    <dgm:pt modelId="{50FD425F-3954-42C9-AA4D-D81D9F3672FB}" type="pres">
      <dgm:prSet presAssocID="{BB609197-C17A-4CAB-99D2-9E0E63C6A5D9}" presName="conn2-1" presStyleLbl="parChTrans1D4" presStyleIdx="0" presStyleCnt="6"/>
      <dgm:spPr/>
    </dgm:pt>
    <dgm:pt modelId="{5F88D891-BD92-49D9-9CD5-0B4015B5172D}" type="pres">
      <dgm:prSet presAssocID="{BB609197-C17A-4CAB-99D2-9E0E63C6A5D9}" presName="connTx" presStyleLbl="parChTrans1D4" presStyleIdx="0" presStyleCnt="6"/>
      <dgm:spPr/>
    </dgm:pt>
    <dgm:pt modelId="{DF95FE14-DFFE-41F1-A85E-238337222ACD}" type="pres">
      <dgm:prSet presAssocID="{81F40ABC-AC43-4CBC-95AF-36547A696A83}" presName="root2" presStyleCnt="0"/>
      <dgm:spPr/>
    </dgm:pt>
    <dgm:pt modelId="{AEBA81AD-F85C-479C-9E80-32CCE3A83600}" type="pres">
      <dgm:prSet presAssocID="{81F40ABC-AC43-4CBC-95AF-36547A696A83}" presName="LevelTwoTextNode" presStyleLbl="node4" presStyleIdx="0" presStyleCnt="6">
        <dgm:presLayoutVars>
          <dgm:chPref val="3"/>
        </dgm:presLayoutVars>
      </dgm:prSet>
      <dgm:spPr/>
    </dgm:pt>
    <dgm:pt modelId="{42419003-5D81-4311-9476-67A8BE184B3B}" type="pres">
      <dgm:prSet presAssocID="{81F40ABC-AC43-4CBC-95AF-36547A696A83}" presName="level3hierChild" presStyleCnt="0"/>
      <dgm:spPr/>
    </dgm:pt>
    <dgm:pt modelId="{75D1975E-A912-43C7-9E9F-863214F65ADB}" type="pres">
      <dgm:prSet presAssocID="{8A2A48F6-0044-41F9-A2D8-DEACEEA89592}" presName="conn2-1" presStyleLbl="parChTrans1D3" presStyleIdx="1" presStyleCnt="5"/>
      <dgm:spPr/>
    </dgm:pt>
    <dgm:pt modelId="{E004EF23-1297-4B41-BE1B-18EBB310A1C7}" type="pres">
      <dgm:prSet presAssocID="{8A2A48F6-0044-41F9-A2D8-DEACEEA89592}" presName="connTx" presStyleLbl="parChTrans1D3" presStyleIdx="1" presStyleCnt="5"/>
      <dgm:spPr/>
    </dgm:pt>
    <dgm:pt modelId="{CCFDD81B-128F-414B-907A-75868A34310E}" type="pres">
      <dgm:prSet presAssocID="{8917CACD-098D-4788-8097-C8C40BC59E28}" presName="root2" presStyleCnt="0"/>
      <dgm:spPr/>
    </dgm:pt>
    <dgm:pt modelId="{BC1AF016-8DB9-4F96-BF67-1DF06C58EA5F}" type="pres">
      <dgm:prSet presAssocID="{8917CACD-098D-4788-8097-C8C40BC59E28}" presName="LevelTwoTextNode" presStyleLbl="node3" presStyleIdx="1" presStyleCnt="5">
        <dgm:presLayoutVars>
          <dgm:chPref val="3"/>
        </dgm:presLayoutVars>
      </dgm:prSet>
      <dgm:spPr/>
    </dgm:pt>
    <dgm:pt modelId="{973D75D4-AE53-4A08-94E2-9A5FCBE99901}" type="pres">
      <dgm:prSet presAssocID="{8917CACD-098D-4788-8097-C8C40BC59E28}" presName="level3hierChild" presStyleCnt="0"/>
      <dgm:spPr/>
    </dgm:pt>
    <dgm:pt modelId="{9DDC6E89-D256-449E-840F-3731B87CC979}" type="pres">
      <dgm:prSet presAssocID="{17B01ACB-921F-471D-A3CD-AFA55D160020}" presName="conn2-1" presStyleLbl="parChTrans1D4" presStyleIdx="1" presStyleCnt="6"/>
      <dgm:spPr/>
    </dgm:pt>
    <dgm:pt modelId="{19602861-929D-499D-B2D4-09FB51EDBA2E}" type="pres">
      <dgm:prSet presAssocID="{17B01ACB-921F-471D-A3CD-AFA55D160020}" presName="connTx" presStyleLbl="parChTrans1D4" presStyleIdx="1" presStyleCnt="6"/>
      <dgm:spPr/>
    </dgm:pt>
    <dgm:pt modelId="{6A93C8E0-E081-4946-8A94-9AAA95F6FE39}" type="pres">
      <dgm:prSet presAssocID="{0834339C-0B54-4B3C-B17D-54FF268C1954}" presName="root2" presStyleCnt="0"/>
      <dgm:spPr/>
    </dgm:pt>
    <dgm:pt modelId="{5C1D7A55-492C-4AF8-8F59-BB3FF2DA23C8}" type="pres">
      <dgm:prSet presAssocID="{0834339C-0B54-4B3C-B17D-54FF268C1954}" presName="LevelTwoTextNode" presStyleLbl="node4" presStyleIdx="1" presStyleCnt="6">
        <dgm:presLayoutVars>
          <dgm:chPref val="3"/>
        </dgm:presLayoutVars>
      </dgm:prSet>
      <dgm:spPr/>
    </dgm:pt>
    <dgm:pt modelId="{878A62AC-A15E-4363-9432-F71CFFD15566}" type="pres">
      <dgm:prSet presAssocID="{0834339C-0B54-4B3C-B17D-54FF268C1954}" presName="level3hierChild" presStyleCnt="0"/>
      <dgm:spPr/>
    </dgm:pt>
    <dgm:pt modelId="{AE31F26E-4B60-4A74-8FA6-4FD8DA5833E5}" type="pres">
      <dgm:prSet presAssocID="{3E903D0A-7A81-4EB5-A79A-73BDB4D1E46D}" presName="conn2-1" presStyleLbl="parChTrans1D3" presStyleIdx="2" presStyleCnt="5"/>
      <dgm:spPr/>
    </dgm:pt>
    <dgm:pt modelId="{BEDE49CB-D006-460A-BDA8-84B8B5089D24}" type="pres">
      <dgm:prSet presAssocID="{3E903D0A-7A81-4EB5-A79A-73BDB4D1E46D}" presName="connTx" presStyleLbl="parChTrans1D3" presStyleIdx="2" presStyleCnt="5"/>
      <dgm:spPr/>
    </dgm:pt>
    <dgm:pt modelId="{2C3F39A6-7B81-4539-971A-C1C2F441D1A9}" type="pres">
      <dgm:prSet presAssocID="{B7E0410F-D0B1-41D5-B5E5-D39C7C3A305C}" presName="root2" presStyleCnt="0"/>
      <dgm:spPr/>
    </dgm:pt>
    <dgm:pt modelId="{A63A3993-CC34-424A-8FAC-63FE25F6C8AE}" type="pres">
      <dgm:prSet presAssocID="{B7E0410F-D0B1-41D5-B5E5-D39C7C3A305C}" presName="LevelTwoTextNode" presStyleLbl="node3" presStyleIdx="2" presStyleCnt="5">
        <dgm:presLayoutVars>
          <dgm:chPref val="3"/>
        </dgm:presLayoutVars>
      </dgm:prSet>
      <dgm:spPr/>
    </dgm:pt>
    <dgm:pt modelId="{FE660C1C-7E4B-4A9D-B82F-A46CF37C5505}" type="pres">
      <dgm:prSet presAssocID="{B7E0410F-D0B1-41D5-B5E5-D39C7C3A305C}" presName="level3hierChild" presStyleCnt="0"/>
      <dgm:spPr/>
    </dgm:pt>
    <dgm:pt modelId="{1F0D6A28-4817-4533-AF1B-0A72FBEBEADA}" type="pres">
      <dgm:prSet presAssocID="{51F60535-F6B0-4C2E-B346-80F40D8A8387}" presName="conn2-1" presStyleLbl="parChTrans1D4" presStyleIdx="2" presStyleCnt="6"/>
      <dgm:spPr/>
    </dgm:pt>
    <dgm:pt modelId="{0BBDE49C-FB50-4482-9536-3AB5B010FE85}" type="pres">
      <dgm:prSet presAssocID="{51F60535-F6B0-4C2E-B346-80F40D8A8387}" presName="connTx" presStyleLbl="parChTrans1D4" presStyleIdx="2" presStyleCnt="6"/>
      <dgm:spPr/>
    </dgm:pt>
    <dgm:pt modelId="{EE32E23B-3650-409A-9461-C235CDF97090}" type="pres">
      <dgm:prSet presAssocID="{0C036372-E0D9-45EE-94C8-33FB3277FBEC}" presName="root2" presStyleCnt="0"/>
      <dgm:spPr/>
    </dgm:pt>
    <dgm:pt modelId="{19037CD0-725A-43E0-89E9-6177C0B14C02}" type="pres">
      <dgm:prSet presAssocID="{0C036372-E0D9-45EE-94C8-33FB3277FBEC}" presName="LevelTwoTextNode" presStyleLbl="node4" presStyleIdx="2" presStyleCnt="6">
        <dgm:presLayoutVars>
          <dgm:chPref val="3"/>
        </dgm:presLayoutVars>
      </dgm:prSet>
      <dgm:spPr/>
    </dgm:pt>
    <dgm:pt modelId="{B5714861-F4BE-40E4-9490-374FC604CD69}" type="pres">
      <dgm:prSet presAssocID="{0C036372-E0D9-45EE-94C8-33FB3277FBEC}" presName="level3hierChild" presStyleCnt="0"/>
      <dgm:spPr/>
    </dgm:pt>
    <dgm:pt modelId="{2EF56FAE-D792-408B-92E7-6732F13EF2E4}" type="pres">
      <dgm:prSet presAssocID="{A84E5F42-2CB2-4F6B-BEE2-04B149B9F9CA}" presName="conn2-1" presStyleLbl="parChTrans1D3" presStyleIdx="3" presStyleCnt="5"/>
      <dgm:spPr/>
    </dgm:pt>
    <dgm:pt modelId="{09D1361C-5BE0-4219-AB18-C408DEE703A4}" type="pres">
      <dgm:prSet presAssocID="{A84E5F42-2CB2-4F6B-BEE2-04B149B9F9CA}" presName="connTx" presStyleLbl="parChTrans1D3" presStyleIdx="3" presStyleCnt="5"/>
      <dgm:spPr/>
    </dgm:pt>
    <dgm:pt modelId="{BF819DE2-9BC3-481C-BC2B-AEA8AE07F841}" type="pres">
      <dgm:prSet presAssocID="{B2E9B2CA-556F-4203-A3C2-0150B99FDBD1}" presName="root2" presStyleCnt="0"/>
      <dgm:spPr/>
    </dgm:pt>
    <dgm:pt modelId="{743EFDA6-E098-42CB-A569-796942B82995}" type="pres">
      <dgm:prSet presAssocID="{B2E9B2CA-556F-4203-A3C2-0150B99FDBD1}" presName="LevelTwoTextNode" presStyleLbl="node3" presStyleIdx="3" presStyleCnt="5">
        <dgm:presLayoutVars>
          <dgm:chPref val="3"/>
        </dgm:presLayoutVars>
      </dgm:prSet>
      <dgm:spPr/>
    </dgm:pt>
    <dgm:pt modelId="{BFA461DC-4EAB-476D-8B1A-1DD10B848C1B}" type="pres">
      <dgm:prSet presAssocID="{B2E9B2CA-556F-4203-A3C2-0150B99FDBD1}" presName="level3hierChild" presStyleCnt="0"/>
      <dgm:spPr/>
    </dgm:pt>
    <dgm:pt modelId="{0E7FB4D5-94C3-4378-9A2A-B51290E8C026}" type="pres">
      <dgm:prSet presAssocID="{672833EF-A648-461B-805C-856C57AE1229}" presName="conn2-1" presStyleLbl="parChTrans1D4" presStyleIdx="3" presStyleCnt="6"/>
      <dgm:spPr/>
    </dgm:pt>
    <dgm:pt modelId="{451E1F5F-B851-47A7-86DB-A88081E34E09}" type="pres">
      <dgm:prSet presAssocID="{672833EF-A648-461B-805C-856C57AE1229}" presName="connTx" presStyleLbl="parChTrans1D4" presStyleIdx="3" presStyleCnt="6"/>
      <dgm:spPr/>
    </dgm:pt>
    <dgm:pt modelId="{86216859-A6B3-42AC-BFAE-7FFA2AFF550E}" type="pres">
      <dgm:prSet presAssocID="{07DEFF16-98D7-4282-B539-9825E5706ED0}" presName="root2" presStyleCnt="0"/>
      <dgm:spPr/>
    </dgm:pt>
    <dgm:pt modelId="{D42EB7F3-F4F7-40DF-81F3-5BD8ECCB1D71}" type="pres">
      <dgm:prSet presAssocID="{07DEFF16-98D7-4282-B539-9825E5706ED0}" presName="LevelTwoTextNode" presStyleLbl="node4" presStyleIdx="3" presStyleCnt="6">
        <dgm:presLayoutVars>
          <dgm:chPref val="3"/>
        </dgm:presLayoutVars>
      </dgm:prSet>
      <dgm:spPr/>
    </dgm:pt>
    <dgm:pt modelId="{CE6D2DC2-E86D-48AD-909C-A6C62254630F}" type="pres">
      <dgm:prSet presAssocID="{07DEFF16-98D7-4282-B539-9825E5706ED0}" presName="level3hierChild" presStyleCnt="0"/>
      <dgm:spPr/>
    </dgm:pt>
    <dgm:pt modelId="{61685E70-E73E-4E91-A29B-81215AD13211}" type="pres">
      <dgm:prSet presAssocID="{DC39BE5D-98C9-4E87-A37B-3F80BF9A189E}" presName="conn2-1" presStyleLbl="parChTrans1D4" presStyleIdx="4" presStyleCnt="6"/>
      <dgm:spPr/>
    </dgm:pt>
    <dgm:pt modelId="{EE7E3D0D-42F3-4EFF-9142-F996D8825A02}" type="pres">
      <dgm:prSet presAssocID="{DC39BE5D-98C9-4E87-A37B-3F80BF9A189E}" presName="connTx" presStyleLbl="parChTrans1D4" presStyleIdx="4" presStyleCnt="6"/>
      <dgm:spPr/>
    </dgm:pt>
    <dgm:pt modelId="{80ADD929-98B6-49D8-BFF7-38786B27ED60}" type="pres">
      <dgm:prSet presAssocID="{DC71C2E0-0B29-4B7F-A29A-41C814C956A5}" presName="root2" presStyleCnt="0"/>
      <dgm:spPr/>
    </dgm:pt>
    <dgm:pt modelId="{511A5BFE-8DEF-4F30-9F74-CD4736315369}" type="pres">
      <dgm:prSet presAssocID="{DC71C2E0-0B29-4B7F-A29A-41C814C956A5}" presName="LevelTwoTextNode" presStyleLbl="node4" presStyleIdx="4" presStyleCnt="6">
        <dgm:presLayoutVars>
          <dgm:chPref val="3"/>
        </dgm:presLayoutVars>
      </dgm:prSet>
      <dgm:spPr/>
    </dgm:pt>
    <dgm:pt modelId="{15CB822C-D516-4BA9-8184-4F1D41BD8453}" type="pres">
      <dgm:prSet presAssocID="{DC71C2E0-0B29-4B7F-A29A-41C814C956A5}" presName="level3hierChild" presStyleCnt="0"/>
      <dgm:spPr/>
    </dgm:pt>
    <dgm:pt modelId="{708D2985-F356-4128-8F73-A718D61BF0EC}" type="pres">
      <dgm:prSet presAssocID="{62813695-F5EC-4850-9C51-70B123F6D580}" presName="conn2-1" presStyleLbl="parChTrans1D3" presStyleIdx="4" presStyleCnt="5"/>
      <dgm:spPr/>
    </dgm:pt>
    <dgm:pt modelId="{FE560C92-5D89-4402-9F04-A8E722558300}" type="pres">
      <dgm:prSet presAssocID="{62813695-F5EC-4850-9C51-70B123F6D580}" presName="connTx" presStyleLbl="parChTrans1D3" presStyleIdx="4" presStyleCnt="5"/>
      <dgm:spPr/>
    </dgm:pt>
    <dgm:pt modelId="{8B375FBF-5374-4B76-9392-48560032BCE2}" type="pres">
      <dgm:prSet presAssocID="{B50931EB-982B-4092-9A6D-66323D0795A5}" presName="root2" presStyleCnt="0"/>
      <dgm:spPr/>
    </dgm:pt>
    <dgm:pt modelId="{04CBBF34-57E0-484E-B251-915B21118D0C}" type="pres">
      <dgm:prSet presAssocID="{B50931EB-982B-4092-9A6D-66323D0795A5}" presName="LevelTwoTextNode" presStyleLbl="node3" presStyleIdx="4" presStyleCnt="5">
        <dgm:presLayoutVars>
          <dgm:chPref val="3"/>
        </dgm:presLayoutVars>
      </dgm:prSet>
      <dgm:spPr/>
    </dgm:pt>
    <dgm:pt modelId="{14DD8B41-7C79-4B3E-84D3-5D3205845F6E}" type="pres">
      <dgm:prSet presAssocID="{B50931EB-982B-4092-9A6D-66323D0795A5}" presName="level3hierChild" presStyleCnt="0"/>
      <dgm:spPr/>
    </dgm:pt>
    <dgm:pt modelId="{3BDC7C43-05FF-44D2-BB2A-16FD7097EE68}" type="pres">
      <dgm:prSet presAssocID="{EE71D2C4-F555-45FD-95EA-435623C8632B}" presName="conn2-1" presStyleLbl="parChTrans1D4" presStyleIdx="5" presStyleCnt="6"/>
      <dgm:spPr/>
    </dgm:pt>
    <dgm:pt modelId="{A14943E6-A0B0-41F5-897D-A0D5F930D995}" type="pres">
      <dgm:prSet presAssocID="{EE71D2C4-F555-45FD-95EA-435623C8632B}" presName="connTx" presStyleLbl="parChTrans1D4" presStyleIdx="5" presStyleCnt="6"/>
      <dgm:spPr/>
    </dgm:pt>
    <dgm:pt modelId="{1BE3CFDF-5896-47D1-A87A-F7B388240EC0}" type="pres">
      <dgm:prSet presAssocID="{04B94B5E-803C-4904-9420-D0812E28E7D0}" presName="root2" presStyleCnt="0"/>
      <dgm:spPr/>
    </dgm:pt>
    <dgm:pt modelId="{E75F1907-EAA9-4790-89F7-9E044890496B}" type="pres">
      <dgm:prSet presAssocID="{04B94B5E-803C-4904-9420-D0812E28E7D0}" presName="LevelTwoTextNode" presStyleLbl="node4" presStyleIdx="5" presStyleCnt="6">
        <dgm:presLayoutVars>
          <dgm:chPref val="3"/>
        </dgm:presLayoutVars>
      </dgm:prSet>
      <dgm:spPr/>
    </dgm:pt>
    <dgm:pt modelId="{31B59A30-EF65-4013-9A54-0E6AF6214C29}" type="pres">
      <dgm:prSet presAssocID="{04B94B5E-803C-4904-9420-D0812E28E7D0}" presName="level3hierChild" presStyleCnt="0"/>
      <dgm:spPr/>
    </dgm:pt>
  </dgm:ptLst>
  <dgm:cxnLst>
    <dgm:cxn modelId="{5BA98B14-D888-410E-B393-82FC00F5DD83}" srcId="{4F0E50FC-C06C-425A-B114-A0B4510B52AC}" destId="{2FF4D07B-C186-44F2-BE0A-CA05F049B6D7}" srcOrd="0" destOrd="0" parTransId="{7D520EE1-A375-45F6-B36C-391B55CDAED7}" sibTransId="{D65DBC87-44F9-4BA5-ADC4-EC014BAB69DF}"/>
    <dgm:cxn modelId="{9EF9810A-EA03-4A76-A4D2-99909499A974}" srcId="{2FF4D07B-C186-44F2-BE0A-CA05F049B6D7}" destId="{B7E0410F-D0B1-41D5-B5E5-D39C7C3A305C}" srcOrd="2" destOrd="0" parTransId="{3E903D0A-7A81-4EB5-A79A-73BDB4D1E46D}" sibTransId="{06C0FF3E-89BF-4FB2-AE97-8B48D0365D20}"/>
    <dgm:cxn modelId="{6FEC6DE2-1AB8-4CB2-9EBB-C7AB859E08FE}" srcId="{F483B24E-1B5F-4C4F-8FFE-35E5A94749CB}" destId="{81F40ABC-AC43-4CBC-95AF-36547A696A83}" srcOrd="0" destOrd="0" parTransId="{BB609197-C17A-4CAB-99D2-9E0E63C6A5D9}" sibTransId="{5EA37EB6-8222-4E02-B898-3544578376C9}"/>
    <dgm:cxn modelId="{D228A41D-67FC-4C2C-999D-8006B2D9B7EB}" type="presOf" srcId="{0C036372-E0D9-45EE-94C8-33FB3277FBEC}" destId="{19037CD0-725A-43E0-89E9-6177C0B14C02}" srcOrd="0" destOrd="0" presId="urn:microsoft.com/office/officeart/2005/8/layout/hierarchy2"/>
    <dgm:cxn modelId="{CB17EA64-AE7D-4268-9658-672C36B799B1}" type="presOf" srcId="{44E80825-6252-48AF-84A3-D856BB8C9BD6}" destId="{3426049C-1007-4342-BE46-F4369F17DBEC}" srcOrd="1" destOrd="0" presId="urn:microsoft.com/office/officeart/2005/8/layout/hierarchy2"/>
    <dgm:cxn modelId="{F4843BCF-0932-4D6B-8DA0-88EEBF25115A}" srcId="{2FF4D07B-C186-44F2-BE0A-CA05F049B6D7}" destId="{F483B24E-1B5F-4C4F-8FFE-35E5A94749CB}" srcOrd="0" destOrd="0" parTransId="{44E80825-6252-48AF-84A3-D856BB8C9BD6}" sibTransId="{3D8BF80D-4F22-453E-B153-B5BBBA2B02A3}"/>
    <dgm:cxn modelId="{B9DF7EAD-6767-4960-A6CB-068CAC1ACE3E}" srcId="{B2E9B2CA-556F-4203-A3C2-0150B99FDBD1}" destId="{07DEFF16-98D7-4282-B539-9825E5706ED0}" srcOrd="0" destOrd="0" parTransId="{672833EF-A648-461B-805C-856C57AE1229}" sibTransId="{576347AC-A319-490B-AB6A-28056657335F}"/>
    <dgm:cxn modelId="{0D2B6589-E76F-410A-8F2D-C85056FBD4D2}" type="presOf" srcId="{B2E9B2CA-556F-4203-A3C2-0150B99FDBD1}" destId="{743EFDA6-E098-42CB-A569-796942B82995}" srcOrd="0" destOrd="0" presId="urn:microsoft.com/office/officeart/2005/8/layout/hierarchy2"/>
    <dgm:cxn modelId="{A1AFDDFD-E004-41F6-9962-E68C23E0A5CF}" type="presOf" srcId="{A84E5F42-2CB2-4F6B-BEE2-04B149B9F9CA}" destId="{2EF56FAE-D792-408B-92E7-6732F13EF2E4}" srcOrd="0" destOrd="0" presId="urn:microsoft.com/office/officeart/2005/8/layout/hierarchy2"/>
    <dgm:cxn modelId="{CFA314F0-4939-4B7B-BCD4-E1D9C9D4F177}" type="presOf" srcId="{672833EF-A648-461B-805C-856C57AE1229}" destId="{451E1F5F-B851-47A7-86DB-A88081E34E09}" srcOrd="1" destOrd="0" presId="urn:microsoft.com/office/officeart/2005/8/layout/hierarchy2"/>
    <dgm:cxn modelId="{EF677E61-3DFF-42F9-9E7D-A593DEAE432D}" type="presOf" srcId="{04B94B5E-803C-4904-9420-D0812E28E7D0}" destId="{E75F1907-EAA9-4790-89F7-9E044890496B}" srcOrd="0" destOrd="0" presId="urn:microsoft.com/office/officeart/2005/8/layout/hierarchy2"/>
    <dgm:cxn modelId="{C41B6669-9D28-4D1D-8AE3-B269383B385D}" type="presOf" srcId="{62813695-F5EC-4850-9C51-70B123F6D580}" destId="{FE560C92-5D89-4402-9F04-A8E722558300}" srcOrd="1" destOrd="0" presId="urn:microsoft.com/office/officeart/2005/8/layout/hierarchy2"/>
    <dgm:cxn modelId="{C19F55CA-160D-49EF-9AAF-42C650813679}" type="presOf" srcId="{0834339C-0B54-4B3C-B17D-54FF268C1954}" destId="{5C1D7A55-492C-4AF8-8F59-BB3FF2DA23C8}" srcOrd="0" destOrd="0" presId="urn:microsoft.com/office/officeart/2005/8/layout/hierarchy2"/>
    <dgm:cxn modelId="{E9BE6C8B-8D5E-4583-B7DC-A068F9DE7795}" type="presOf" srcId="{F483B24E-1B5F-4C4F-8FFE-35E5A94749CB}" destId="{800BA104-D1F1-43F1-89B7-8D33A134E560}" srcOrd="0" destOrd="0" presId="urn:microsoft.com/office/officeart/2005/8/layout/hierarchy2"/>
    <dgm:cxn modelId="{90427B1C-CF33-4C39-8B38-8707EF370CCF}" type="presOf" srcId="{DC39BE5D-98C9-4E87-A37B-3F80BF9A189E}" destId="{61685E70-E73E-4E91-A29B-81215AD13211}" srcOrd="0" destOrd="0" presId="urn:microsoft.com/office/officeart/2005/8/layout/hierarchy2"/>
    <dgm:cxn modelId="{AA19CBBA-1DDF-409F-8562-4D937DEECC1A}" srcId="{2FF4D07B-C186-44F2-BE0A-CA05F049B6D7}" destId="{B2E9B2CA-556F-4203-A3C2-0150B99FDBD1}" srcOrd="3" destOrd="0" parTransId="{A84E5F42-2CB2-4F6B-BEE2-04B149B9F9CA}" sibTransId="{60E1AC33-7514-4081-83BC-007F439DB05E}"/>
    <dgm:cxn modelId="{73D1BF79-E3E8-4259-8BAF-A70135A213ED}" type="presOf" srcId="{2FF4D07B-C186-44F2-BE0A-CA05F049B6D7}" destId="{5A86D081-FD38-483A-A020-4486D8F02A5B}" srcOrd="0" destOrd="0" presId="urn:microsoft.com/office/officeart/2005/8/layout/hierarchy2"/>
    <dgm:cxn modelId="{F38429C5-9F82-49C7-846A-8CF215624CED}" type="presOf" srcId="{17B01ACB-921F-471D-A3CD-AFA55D160020}" destId="{19602861-929D-499D-B2D4-09FB51EDBA2E}" srcOrd="1" destOrd="0" presId="urn:microsoft.com/office/officeart/2005/8/layout/hierarchy2"/>
    <dgm:cxn modelId="{A811153C-9ED2-4B11-A69B-4E1466C1116B}" srcId="{B50931EB-982B-4092-9A6D-66323D0795A5}" destId="{04B94B5E-803C-4904-9420-D0812E28E7D0}" srcOrd="0" destOrd="0" parTransId="{EE71D2C4-F555-45FD-95EA-435623C8632B}" sibTransId="{B2876A97-04E5-4E0A-BEC5-A0B30675E66D}"/>
    <dgm:cxn modelId="{E18FA8D6-B13A-4562-A655-762837FD5901}" type="presOf" srcId="{8A2A48F6-0044-41F9-A2D8-DEACEEA89592}" destId="{75D1975E-A912-43C7-9E9F-863214F65ADB}" srcOrd="0" destOrd="0" presId="urn:microsoft.com/office/officeart/2005/8/layout/hierarchy2"/>
    <dgm:cxn modelId="{38A7F168-1F48-461E-BDB1-EDF41338DE4F}" type="presOf" srcId="{17B01ACB-921F-471D-A3CD-AFA55D160020}" destId="{9DDC6E89-D256-449E-840F-3731B87CC979}" srcOrd="0" destOrd="0" presId="urn:microsoft.com/office/officeart/2005/8/layout/hierarchy2"/>
    <dgm:cxn modelId="{4A5673DF-6790-400A-AE5E-CB88FA9E9F16}" type="presOf" srcId="{BB609197-C17A-4CAB-99D2-9E0E63C6A5D9}" destId="{50FD425F-3954-42C9-AA4D-D81D9F3672FB}" srcOrd="0" destOrd="0" presId="urn:microsoft.com/office/officeart/2005/8/layout/hierarchy2"/>
    <dgm:cxn modelId="{530F9CB7-7CBE-46D2-997C-BF5C797218B0}" type="presOf" srcId="{7D520EE1-A375-45F6-B36C-391B55CDAED7}" destId="{2D97F093-A548-430D-B0E8-CB6BEA8A83FD}" srcOrd="0" destOrd="0" presId="urn:microsoft.com/office/officeart/2005/8/layout/hierarchy2"/>
    <dgm:cxn modelId="{A839EA0A-3F43-409D-A7A0-553582C9DC9B}" type="presOf" srcId="{8A2A48F6-0044-41F9-A2D8-DEACEEA89592}" destId="{E004EF23-1297-4B41-BE1B-18EBB310A1C7}" srcOrd="1"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DD58B23D-06B9-42D0-B9CA-6148A5715922}" type="presOf" srcId="{BB609197-C17A-4CAB-99D2-9E0E63C6A5D9}" destId="{5F88D891-BD92-49D9-9CD5-0B4015B5172D}" srcOrd="1" destOrd="0" presId="urn:microsoft.com/office/officeart/2005/8/layout/hierarchy2"/>
    <dgm:cxn modelId="{DFC7C45A-0731-4F2E-9BFC-28820EFC5A2F}" type="presOf" srcId="{EE71D2C4-F555-45FD-95EA-435623C8632B}" destId="{3BDC7C43-05FF-44D2-BB2A-16FD7097EE68}" srcOrd="0" destOrd="0" presId="urn:microsoft.com/office/officeart/2005/8/layout/hierarchy2"/>
    <dgm:cxn modelId="{5AF8910A-6502-479C-AFEC-68FFECCA7FA8}" type="presOf" srcId="{51F60535-F6B0-4C2E-B346-80F40D8A8387}" destId="{0BBDE49C-FB50-4482-9536-3AB5B010FE85}" srcOrd="1" destOrd="0" presId="urn:microsoft.com/office/officeart/2005/8/layout/hierarchy2"/>
    <dgm:cxn modelId="{F7D5ADE6-0A18-4436-830F-4E44AF4F63E2}" type="presOf" srcId="{62813695-F5EC-4850-9C51-70B123F6D580}" destId="{708D2985-F356-4128-8F73-A718D61BF0EC}" srcOrd="0" destOrd="0" presId="urn:microsoft.com/office/officeart/2005/8/layout/hierarchy2"/>
    <dgm:cxn modelId="{385E346D-1818-4D76-9AFB-5CE6119DBED8}" srcId="{07DEFF16-98D7-4282-B539-9825E5706ED0}" destId="{DC71C2E0-0B29-4B7F-A29A-41C814C956A5}" srcOrd="0" destOrd="0" parTransId="{DC39BE5D-98C9-4E87-A37B-3F80BF9A189E}" sibTransId="{E1E11155-0B30-41D3-8720-010B2B501147}"/>
    <dgm:cxn modelId="{0A8A06FB-F631-4AE4-83E4-88C8997658AE}" type="presOf" srcId="{B50931EB-982B-4092-9A6D-66323D0795A5}" destId="{04CBBF34-57E0-484E-B251-915B21118D0C}" srcOrd="0" destOrd="0" presId="urn:microsoft.com/office/officeart/2005/8/layout/hierarchy2"/>
    <dgm:cxn modelId="{8D81CCED-2DD6-4EB0-9559-037A5C62BCCA}" type="presOf" srcId="{672833EF-A648-461B-805C-856C57AE1229}" destId="{0E7FB4D5-94C3-4378-9A2A-B51290E8C026}" srcOrd="0" destOrd="0" presId="urn:microsoft.com/office/officeart/2005/8/layout/hierarchy2"/>
    <dgm:cxn modelId="{95AC6211-B3F5-48CD-B967-B52C8173FD8D}" type="presOf" srcId="{DC39BE5D-98C9-4E87-A37B-3F80BF9A189E}" destId="{EE7E3D0D-42F3-4EFF-9142-F996D8825A02}" srcOrd="1" destOrd="0" presId="urn:microsoft.com/office/officeart/2005/8/layout/hierarchy2"/>
    <dgm:cxn modelId="{93D4B609-F62A-43E5-8E2D-2884EEAEC7EF}" type="presOf" srcId="{7D520EE1-A375-45F6-B36C-391B55CDAED7}" destId="{EE45A6E5-7717-44AD-B2F6-BC6EBAC329F0}" srcOrd="1" destOrd="0" presId="urn:microsoft.com/office/officeart/2005/8/layout/hierarchy2"/>
    <dgm:cxn modelId="{00FC0867-47B2-4CFA-9F23-E007CDAE9AE7}" type="presOf" srcId="{8917CACD-098D-4788-8097-C8C40BC59E28}" destId="{BC1AF016-8DB9-4F96-BF67-1DF06C58EA5F}" srcOrd="0" destOrd="0" presId="urn:microsoft.com/office/officeart/2005/8/layout/hierarchy2"/>
    <dgm:cxn modelId="{962CB0E1-B6F6-4C95-BCBA-8D4A1C60A40A}" srcId="{2FF4D07B-C186-44F2-BE0A-CA05F049B6D7}" destId="{B50931EB-982B-4092-9A6D-66323D0795A5}" srcOrd="4" destOrd="0" parTransId="{62813695-F5EC-4850-9C51-70B123F6D580}" sibTransId="{30A25039-A452-4FA9-B1F5-5692269FB0A8}"/>
    <dgm:cxn modelId="{EB1FD825-9665-4306-B5A1-119BEAC3AD24}" type="presOf" srcId="{4F0E50FC-C06C-425A-B114-A0B4510B52AC}" destId="{03AEE305-77DD-4FB0-B00A-DF0B18AC4A4A}" srcOrd="0" destOrd="0" presId="urn:microsoft.com/office/officeart/2005/8/layout/hierarchy2"/>
    <dgm:cxn modelId="{A4097CB6-49E4-4E8B-9125-8A64D05A8A6E}" type="presOf" srcId="{3E903D0A-7A81-4EB5-A79A-73BDB4D1E46D}" destId="{AE31F26E-4B60-4A74-8FA6-4FD8DA5833E5}" srcOrd="0" destOrd="0" presId="urn:microsoft.com/office/officeart/2005/8/layout/hierarchy2"/>
    <dgm:cxn modelId="{CD7B02EA-06CF-4142-A114-E7EE03D12E8B}" type="presOf" srcId="{DC71C2E0-0B29-4B7F-A29A-41C814C956A5}" destId="{511A5BFE-8DEF-4F30-9F74-CD4736315369}" srcOrd="0" destOrd="0" presId="urn:microsoft.com/office/officeart/2005/8/layout/hierarchy2"/>
    <dgm:cxn modelId="{7495F6F7-E403-46ED-9814-6554A5CCD4FB}" type="presOf" srcId="{44E80825-6252-48AF-84A3-D856BB8C9BD6}" destId="{A30EB85C-D949-436C-9A4D-6F8734F0A63B}" srcOrd="0" destOrd="0" presId="urn:microsoft.com/office/officeart/2005/8/layout/hierarchy2"/>
    <dgm:cxn modelId="{FF775FE3-B1DA-4A3B-8501-C263C55C7975}" type="presOf" srcId="{EE71D2C4-F555-45FD-95EA-435623C8632B}" destId="{A14943E6-A0B0-41F5-897D-A0D5F930D995}" srcOrd="1"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F026688E-B577-452F-A394-B30A5327EF30}" type="presOf" srcId="{81F40ABC-AC43-4CBC-95AF-36547A696A83}" destId="{AEBA81AD-F85C-479C-9E80-32CCE3A83600}" srcOrd="0" destOrd="0" presId="urn:microsoft.com/office/officeart/2005/8/layout/hierarchy2"/>
    <dgm:cxn modelId="{827311F8-9C65-4CF7-8311-2CB3690ACEED}" type="presOf" srcId="{3E903D0A-7A81-4EB5-A79A-73BDB4D1E46D}" destId="{BEDE49CB-D006-460A-BDA8-84B8B5089D24}" srcOrd="1" destOrd="0" presId="urn:microsoft.com/office/officeart/2005/8/layout/hierarchy2"/>
    <dgm:cxn modelId="{286EF0E9-617D-478A-86BC-FCE3C6FF08A9}" srcId="{8917CACD-098D-4788-8097-C8C40BC59E28}" destId="{0834339C-0B54-4B3C-B17D-54FF268C1954}" srcOrd="0" destOrd="0" parTransId="{17B01ACB-921F-471D-A3CD-AFA55D160020}" sibTransId="{892BA76C-4842-454C-AE4C-ECE8E1DCDE7E}"/>
    <dgm:cxn modelId="{2F572EEE-91FE-4DCB-8D9E-E1A601BC2617}" type="presOf" srcId="{07DEFF16-98D7-4282-B539-9825E5706ED0}" destId="{D42EB7F3-F4F7-40DF-81F3-5BD8ECCB1D71}" srcOrd="0" destOrd="0" presId="urn:microsoft.com/office/officeart/2005/8/layout/hierarchy2"/>
    <dgm:cxn modelId="{D794CE19-9730-4246-AAB1-D33FF7E294F4}" srcId="{B7E0410F-D0B1-41D5-B5E5-D39C7C3A305C}" destId="{0C036372-E0D9-45EE-94C8-33FB3277FBEC}" srcOrd="0" destOrd="0" parTransId="{51F60535-F6B0-4C2E-B346-80F40D8A8387}" sibTransId="{DC986967-4E67-43D6-AF58-C280BBC84741}"/>
    <dgm:cxn modelId="{5733A559-A7CC-4BE3-B877-1C2C4F98D0E9}" type="presOf" srcId="{B7E0410F-D0B1-41D5-B5E5-D39C7C3A305C}" destId="{A63A3993-CC34-424A-8FAC-63FE25F6C8AE}" srcOrd="0" destOrd="0" presId="urn:microsoft.com/office/officeart/2005/8/layout/hierarchy2"/>
    <dgm:cxn modelId="{27B566EB-D3F5-46FF-B447-4F06E64FBE68}" type="presOf" srcId="{A84E5F42-2CB2-4F6B-BEE2-04B149B9F9CA}" destId="{09D1361C-5BE0-4219-AB18-C408DEE703A4}" srcOrd="1" destOrd="0" presId="urn:microsoft.com/office/officeart/2005/8/layout/hierarchy2"/>
    <dgm:cxn modelId="{7D9E5B2B-40CA-4084-9F6B-7DAF8CF67499}" type="presOf" srcId="{51F60535-F6B0-4C2E-B346-80F40D8A8387}" destId="{1F0D6A28-4817-4533-AF1B-0A72FBEBEADA}" srcOrd="0" destOrd="0" presId="urn:microsoft.com/office/officeart/2005/8/layout/hierarchy2"/>
    <dgm:cxn modelId="{2701ECD9-2B6F-4066-BA98-B09DA2E162F6}" srcId="{2FF4D07B-C186-44F2-BE0A-CA05F049B6D7}" destId="{8917CACD-098D-4788-8097-C8C40BC59E28}" srcOrd="1" destOrd="0" parTransId="{8A2A48F6-0044-41F9-A2D8-DEACEEA89592}" sibTransId="{9EFDBF7F-128E-4021-8A3C-9ADFCF174250}"/>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E05D3747-69A7-4F1A-805A-DB617A7D2626}" type="presParOf" srcId="{F6979C23-8DBE-4D34-A9A9-371D66C5A3DB}" destId="{2D97F093-A548-430D-B0E8-CB6BEA8A83FD}" srcOrd="0" destOrd="0" presId="urn:microsoft.com/office/officeart/2005/8/layout/hierarchy2"/>
    <dgm:cxn modelId="{9D25E5B0-DC6F-46F4-8EAB-757432FA190C}" type="presParOf" srcId="{2D97F093-A548-430D-B0E8-CB6BEA8A83FD}" destId="{EE45A6E5-7717-44AD-B2F6-BC6EBAC329F0}" srcOrd="0" destOrd="0" presId="urn:microsoft.com/office/officeart/2005/8/layout/hierarchy2"/>
    <dgm:cxn modelId="{BA689D69-E6AD-404B-B135-24EDCDA215CF}" type="presParOf" srcId="{F6979C23-8DBE-4D34-A9A9-371D66C5A3DB}" destId="{3FE7038C-0FFF-492A-B85A-F17B72018C51}" srcOrd="1" destOrd="0" presId="urn:microsoft.com/office/officeart/2005/8/layout/hierarchy2"/>
    <dgm:cxn modelId="{38E4C899-15AE-4EC3-A7D7-CA7EB008923C}" type="presParOf" srcId="{3FE7038C-0FFF-492A-B85A-F17B72018C51}" destId="{5A86D081-FD38-483A-A020-4486D8F02A5B}" srcOrd="0" destOrd="0" presId="urn:microsoft.com/office/officeart/2005/8/layout/hierarchy2"/>
    <dgm:cxn modelId="{882321F3-C8FF-48E1-A512-44B58854DC72}" type="presParOf" srcId="{3FE7038C-0FFF-492A-B85A-F17B72018C51}" destId="{553BB680-4818-4B5A-BCA6-8C46AA9A47A2}" srcOrd="1" destOrd="0" presId="urn:microsoft.com/office/officeart/2005/8/layout/hierarchy2"/>
    <dgm:cxn modelId="{00E0810D-E858-456D-80D7-0D611B985A75}" type="presParOf" srcId="{553BB680-4818-4B5A-BCA6-8C46AA9A47A2}" destId="{A30EB85C-D949-436C-9A4D-6F8734F0A63B}" srcOrd="0" destOrd="0" presId="urn:microsoft.com/office/officeart/2005/8/layout/hierarchy2"/>
    <dgm:cxn modelId="{E6A5DB0D-B779-48BB-AE6A-D51AACAA4FF0}" type="presParOf" srcId="{A30EB85C-D949-436C-9A4D-6F8734F0A63B}" destId="{3426049C-1007-4342-BE46-F4369F17DBEC}" srcOrd="0" destOrd="0" presId="urn:microsoft.com/office/officeart/2005/8/layout/hierarchy2"/>
    <dgm:cxn modelId="{46FD0CCD-245B-4E1C-9284-A8905BF325C4}" type="presParOf" srcId="{553BB680-4818-4B5A-BCA6-8C46AA9A47A2}" destId="{F1C78223-8DAF-4C4B-B9C2-DFDBDE4AD8C1}" srcOrd="1" destOrd="0" presId="urn:microsoft.com/office/officeart/2005/8/layout/hierarchy2"/>
    <dgm:cxn modelId="{0D3E8AAE-F3CC-4C62-8383-380C0D9E3AE4}" type="presParOf" srcId="{F1C78223-8DAF-4C4B-B9C2-DFDBDE4AD8C1}" destId="{800BA104-D1F1-43F1-89B7-8D33A134E560}" srcOrd="0" destOrd="0" presId="urn:microsoft.com/office/officeart/2005/8/layout/hierarchy2"/>
    <dgm:cxn modelId="{588AA42D-1CC0-4AD4-B3A2-F518823D30C1}" type="presParOf" srcId="{F1C78223-8DAF-4C4B-B9C2-DFDBDE4AD8C1}" destId="{2B2796DD-8EDA-4D4C-AA0D-30D457866B80}" srcOrd="1" destOrd="0" presId="urn:microsoft.com/office/officeart/2005/8/layout/hierarchy2"/>
    <dgm:cxn modelId="{645F9C68-D4FA-42DD-B85F-C8F565E33ECE}" type="presParOf" srcId="{2B2796DD-8EDA-4D4C-AA0D-30D457866B80}" destId="{50FD425F-3954-42C9-AA4D-D81D9F3672FB}" srcOrd="0" destOrd="0" presId="urn:microsoft.com/office/officeart/2005/8/layout/hierarchy2"/>
    <dgm:cxn modelId="{5BFBA4FA-5039-4D37-9914-4ADC1A7B6007}" type="presParOf" srcId="{50FD425F-3954-42C9-AA4D-D81D9F3672FB}" destId="{5F88D891-BD92-49D9-9CD5-0B4015B5172D}" srcOrd="0" destOrd="0" presId="urn:microsoft.com/office/officeart/2005/8/layout/hierarchy2"/>
    <dgm:cxn modelId="{88FA01F1-E313-432D-B3BC-5E97AC828F35}" type="presParOf" srcId="{2B2796DD-8EDA-4D4C-AA0D-30D457866B80}" destId="{DF95FE14-DFFE-41F1-A85E-238337222ACD}" srcOrd="1" destOrd="0" presId="urn:microsoft.com/office/officeart/2005/8/layout/hierarchy2"/>
    <dgm:cxn modelId="{9EE672D3-9F73-45B4-88AC-28DA2A26A421}" type="presParOf" srcId="{DF95FE14-DFFE-41F1-A85E-238337222ACD}" destId="{AEBA81AD-F85C-479C-9E80-32CCE3A83600}" srcOrd="0" destOrd="0" presId="urn:microsoft.com/office/officeart/2005/8/layout/hierarchy2"/>
    <dgm:cxn modelId="{89758B03-7569-4309-82BB-22A8EA651CB9}" type="presParOf" srcId="{DF95FE14-DFFE-41F1-A85E-238337222ACD}" destId="{42419003-5D81-4311-9476-67A8BE184B3B}" srcOrd="1" destOrd="0" presId="urn:microsoft.com/office/officeart/2005/8/layout/hierarchy2"/>
    <dgm:cxn modelId="{D2FECBF5-2EC7-4A72-9A37-196A948DE06E}" type="presParOf" srcId="{553BB680-4818-4B5A-BCA6-8C46AA9A47A2}" destId="{75D1975E-A912-43C7-9E9F-863214F65ADB}" srcOrd="2" destOrd="0" presId="urn:microsoft.com/office/officeart/2005/8/layout/hierarchy2"/>
    <dgm:cxn modelId="{089FB5D5-40CB-4854-B1A5-23E0D40E65F9}" type="presParOf" srcId="{75D1975E-A912-43C7-9E9F-863214F65ADB}" destId="{E004EF23-1297-4B41-BE1B-18EBB310A1C7}" srcOrd="0" destOrd="0" presId="urn:microsoft.com/office/officeart/2005/8/layout/hierarchy2"/>
    <dgm:cxn modelId="{8B7EDBE4-33E9-4148-872F-6BBEF69B579F}" type="presParOf" srcId="{553BB680-4818-4B5A-BCA6-8C46AA9A47A2}" destId="{CCFDD81B-128F-414B-907A-75868A34310E}" srcOrd="3" destOrd="0" presId="urn:microsoft.com/office/officeart/2005/8/layout/hierarchy2"/>
    <dgm:cxn modelId="{47A1ACBB-35E6-4DA2-BF7A-6815E0713A0F}" type="presParOf" srcId="{CCFDD81B-128F-414B-907A-75868A34310E}" destId="{BC1AF016-8DB9-4F96-BF67-1DF06C58EA5F}" srcOrd="0" destOrd="0" presId="urn:microsoft.com/office/officeart/2005/8/layout/hierarchy2"/>
    <dgm:cxn modelId="{BBB8460C-1A2B-49E3-B100-349BEF8ECD03}" type="presParOf" srcId="{CCFDD81B-128F-414B-907A-75868A34310E}" destId="{973D75D4-AE53-4A08-94E2-9A5FCBE99901}" srcOrd="1" destOrd="0" presId="urn:microsoft.com/office/officeart/2005/8/layout/hierarchy2"/>
    <dgm:cxn modelId="{C0659BFA-F70F-468E-BA77-92675B3E890A}" type="presParOf" srcId="{973D75D4-AE53-4A08-94E2-9A5FCBE99901}" destId="{9DDC6E89-D256-449E-840F-3731B87CC979}" srcOrd="0" destOrd="0" presId="urn:microsoft.com/office/officeart/2005/8/layout/hierarchy2"/>
    <dgm:cxn modelId="{A313144F-A70C-4729-8EDF-4C4EF74C3E67}" type="presParOf" srcId="{9DDC6E89-D256-449E-840F-3731B87CC979}" destId="{19602861-929D-499D-B2D4-09FB51EDBA2E}" srcOrd="0" destOrd="0" presId="urn:microsoft.com/office/officeart/2005/8/layout/hierarchy2"/>
    <dgm:cxn modelId="{8E7139FA-DF77-4644-BB03-A9EA51A7F1CF}" type="presParOf" srcId="{973D75D4-AE53-4A08-94E2-9A5FCBE99901}" destId="{6A93C8E0-E081-4946-8A94-9AAA95F6FE39}" srcOrd="1" destOrd="0" presId="urn:microsoft.com/office/officeart/2005/8/layout/hierarchy2"/>
    <dgm:cxn modelId="{E6BEA824-5F2E-444E-A4BD-DC6B5C4FE264}" type="presParOf" srcId="{6A93C8E0-E081-4946-8A94-9AAA95F6FE39}" destId="{5C1D7A55-492C-4AF8-8F59-BB3FF2DA23C8}" srcOrd="0" destOrd="0" presId="urn:microsoft.com/office/officeart/2005/8/layout/hierarchy2"/>
    <dgm:cxn modelId="{7D548DEB-42DD-46F3-BF31-A857A793AB0F}" type="presParOf" srcId="{6A93C8E0-E081-4946-8A94-9AAA95F6FE39}" destId="{878A62AC-A15E-4363-9432-F71CFFD15566}" srcOrd="1" destOrd="0" presId="urn:microsoft.com/office/officeart/2005/8/layout/hierarchy2"/>
    <dgm:cxn modelId="{BEB5C8CD-7EAD-4A68-8EA0-2708F056C59A}" type="presParOf" srcId="{553BB680-4818-4B5A-BCA6-8C46AA9A47A2}" destId="{AE31F26E-4B60-4A74-8FA6-4FD8DA5833E5}" srcOrd="4" destOrd="0" presId="urn:microsoft.com/office/officeart/2005/8/layout/hierarchy2"/>
    <dgm:cxn modelId="{8A1BA4E2-F092-4A1A-8700-D0C92A769CE3}" type="presParOf" srcId="{AE31F26E-4B60-4A74-8FA6-4FD8DA5833E5}" destId="{BEDE49CB-D006-460A-BDA8-84B8B5089D24}" srcOrd="0" destOrd="0" presId="urn:microsoft.com/office/officeart/2005/8/layout/hierarchy2"/>
    <dgm:cxn modelId="{295DB433-09FE-4855-BE89-C8CBD39AD018}" type="presParOf" srcId="{553BB680-4818-4B5A-BCA6-8C46AA9A47A2}" destId="{2C3F39A6-7B81-4539-971A-C1C2F441D1A9}" srcOrd="5" destOrd="0" presId="urn:microsoft.com/office/officeart/2005/8/layout/hierarchy2"/>
    <dgm:cxn modelId="{AD5D8F47-261B-43DD-ADEA-2CE22F5AE011}" type="presParOf" srcId="{2C3F39A6-7B81-4539-971A-C1C2F441D1A9}" destId="{A63A3993-CC34-424A-8FAC-63FE25F6C8AE}" srcOrd="0" destOrd="0" presId="urn:microsoft.com/office/officeart/2005/8/layout/hierarchy2"/>
    <dgm:cxn modelId="{893AEFB5-2991-466C-8F89-E6ABA2DA305D}" type="presParOf" srcId="{2C3F39A6-7B81-4539-971A-C1C2F441D1A9}" destId="{FE660C1C-7E4B-4A9D-B82F-A46CF37C5505}" srcOrd="1" destOrd="0" presId="urn:microsoft.com/office/officeart/2005/8/layout/hierarchy2"/>
    <dgm:cxn modelId="{B10EE0E0-01AA-428F-9004-1AEECA5CA573}" type="presParOf" srcId="{FE660C1C-7E4B-4A9D-B82F-A46CF37C5505}" destId="{1F0D6A28-4817-4533-AF1B-0A72FBEBEADA}" srcOrd="0" destOrd="0" presId="urn:microsoft.com/office/officeart/2005/8/layout/hierarchy2"/>
    <dgm:cxn modelId="{647D681F-59BA-481F-8BC0-93199F477502}" type="presParOf" srcId="{1F0D6A28-4817-4533-AF1B-0A72FBEBEADA}" destId="{0BBDE49C-FB50-4482-9536-3AB5B010FE85}" srcOrd="0" destOrd="0" presId="urn:microsoft.com/office/officeart/2005/8/layout/hierarchy2"/>
    <dgm:cxn modelId="{36A1D5A8-D888-4073-B8D2-F6A69D6E92AD}" type="presParOf" srcId="{FE660C1C-7E4B-4A9D-B82F-A46CF37C5505}" destId="{EE32E23B-3650-409A-9461-C235CDF97090}" srcOrd="1" destOrd="0" presId="urn:microsoft.com/office/officeart/2005/8/layout/hierarchy2"/>
    <dgm:cxn modelId="{0D9934E3-A3F4-44C1-BCAB-71AA97B1BB98}" type="presParOf" srcId="{EE32E23B-3650-409A-9461-C235CDF97090}" destId="{19037CD0-725A-43E0-89E9-6177C0B14C02}" srcOrd="0" destOrd="0" presId="urn:microsoft.com/office/officeart/2005/8/layout/hierarchy2"/>
    <dgm:cxn modelId="{107EC5C7-B379-4CC2-A0C6-C72666A53D84}" type="presParOf" srcId="{EE32E23B-3650-409A-9461-C235CDF97090}" destId="{B5714861-F4BE-40E4-9490-374FC604CD69}" srcOrd="1" destOrd="0" presId="urn:microsoft.com/office/officeart/2005/8/layout/hierarchy2"/>
    <dgm:cxn modelId="{21F86889-A4B9-4844-B2BB-44040203FFBA}" type="presParOf" srcId="{553BB680-4818-4B5A-BCA6-8C46AA9A47A2}" destId="{2EF56FAE-D792-408B-92E7-6732F13EF2E4}" srcOrd="6" destOrd="0" presId="urn:microsoft.com/office/officeart/2005/8/layout/hierarchy2"/>
    <dgm:cxn modelId="{FC86E40C-8640-483D-9BDA-215526B69895}" type="presParOf" srcId="{2EF56FAE-D792-408B-92E7-6732F13EF2E4}" destId="{09D1361C-5BE0-4219-AB18-C408DEE703A4}" srcOrd="0" destOrd="0" presId="urn:microsoft.com/office/officeart/2005/8/layout/hierarchy2"/>
    <dgm:cxn modelId="{B291304F-ECB4-435F-AAFE-E8D836A0ACB9}" type="presParOf" srcId="{553BB680-4818-4B5A-BCA6-8C46AA9A47A2}" destId="{BF819DE2-9BC3-481C-BC2B-AEA8AE07F841}" srcOrd="7" destOrd="0" presId="urn:microsoft.com/office/officeart/2005/8/layout/hierarchy2"/>
    <dgm:cxn modelId="{0A868EBE-1168-4A31-888A-1928A3F862E2}" type="presParOf" srcId="{BF819DE2-9BC3-481C-BC2B-AEA8AE07F841}" destId="{743EFDA6-E098-42CB-A569-796942B82995}" srcOrd="0" destOrd="0" presId="urn:microsoft.com/office/officeart/2005/8/layout/hierarchy2"/>
    <dgm:cxn modelId="{89458495-D763-4900-81A6-36915CF2AC3E}" type="presParOf" srcId="{BF819DE2-9BC3-481C-BC2B-AEA8AE07F841}" destId="{BFA461DC-4EAB-476D-8B1A-1DD10B848C1B}" srcOrd="1" destOrd="0" presId="urn:microsoft.com/office/officeart/2005/8/layout/hierarchy2"/>
    <dgm:cxn modelId="{63312438-E8A6-4067-B149-694881883EEC}" type="presParOf" srcId="{BFA461DC-4EAB-476D-8B1A-1DD10B848C1B}" destId="{0E7FB4D5-94C3-4378-9A2A-B51290E8C026}" srcOrd="0" destOrd="0" presId="urn:microsoft.com/office/officeart/2005/8/layout/hierarchy2"/>
    <dgm:cxn modelId="{A8549DDB-EB1B-412F-BE1F-0CF0C47332D8}" type="presParOf" srcId="{0E7FB4D5-94C3-4378-9A2A-B51290E8C026}" destId="{451E1F5F-B851-47A7-86DB-A88081E34E09}" srcOrd="0" destOrd="0" presId="urn:microsoft.com/office/officeart/2005/8/layout/hierarchy2"/>
    <dgm:cxn modelId="{4F45C78F-EDBF-468D-82FD-ADA421F43867}" type="presParOf" srcId="{BFA461DC-4EAB-476D-8B1A-1DD10B848C1B}" destId="{86216859-A6B3-42AC-BFAE-7FFA2AFF550E}" srcOrd="1" destOrd="0" presId="urn:microsoft.com/office/officeart/2005/8/layout/hierarchy2"/>
    <dgm:cxn modelId="{356F88E4-4D0B-4F5E-9DE8-A43BF2132C11}" type="presParOf" srcId="{86216859-A6B3-42AC-BFAE-7FFA2AFF550E}" destId="{D42EB7F3-F4F7-40DF-81F3-5BD8ECCB1D71}" srcOrd="0" destOrd="0" presId="urn:microsoft.com/office/officeart/2005/8/layout/hierarchy2"/>
    <dgm:cxn modelId="{5A8E4C55-6F68-4B3D-B9FF-E11AAC6781E1}" type="presParOf" srcId="{86216859-A6B3-42AC-BFAE-7FFA2AFF550E}" destId="{CE6D2DC2-E86D-48AD-909C-A6C62254630F}" srcOrd="1" destOrd="0" presId="urn:microsoft.com/office/officeart/2005/8/layout/hierarchy2"/>
    <dgm:cxn modelId="{B2DAECE9-560F-450E-99B3-90CE5FDCDDCA}" type="presParOf" srcId="{CE6D2DC2-E86D-48AD-909C-A6C62254630F}" destId="{61685E70-E73E-4E91-A29B-81215AD13211}" srcOrd="0" destOrd="0" presId="urn:microsoft.com/office/officeart/2005/8/layout/hierarchy2"/>
    <dgm:cxn modelId="{045950DA-A649-4549-AEB7-24393792A9DC}" type="presParOf" srcId="{61685E70-E73E-4E91-A29B-81215AD13211}" destId="{EE7E3D0D-42F3-4EFF-9142-F996D8825A02}" srcOrd="0" destOrd="0" presId="urn:microsoft.com/office/officeart/2005/8/layout/hierarchy2"/>
    <dgm:cxn modelId="{522B8AF0-B22B-45AB-BDD6-BEFA686F6D00}" type="presParOf" srcId="{CE6D2DC2-E86D-48AD-909C-A6C62254630F}" destId="{80ADD929-98B6-49D8-BFF7-38786B27ED60}" srcOrd="1" destOrd="0" presId="urn:microsoft.com/office/officeart/2005/8/layout/hierarchy2"/>
    <dgm:cxn modelId="{1CB411E7-1DFC-4322-9301-65D844F0AD23}" type="presParOf" srcId="{80ADD929-98B6-49D8-BFF7-38786B27ED60}" destId="{511A5BFE-8DEF-4F30-9F74-CD4736315369}" srcOrd="0" destOrd="0" presId="urn:microsoft.com/office/officeart/2005/8/layout/hierarchy2"/>
    <dgm:cxn modelId="{B1B297D1-6E37-4081-854D-E67D4D073A6C}" type="presParOf" srcId="{80ADD929-98B6-49D8-BFF7-38786B27ED60}" destId="{15CB822C-D516-4BA9-8184-4F1D41BD8453}" srcOrd="1" destOrd="0" presId="urn:microsoft.com/office/officeart/2005/8/layout/hierarchy2"/>
    <dgm:cxn modelId="{81BC5064-F6ED-43B0-903B-2D81AA6AB191}" type="presParOf" srcId="{553BB680-4818-4B5A-BCA6-8C46AA9A47A2}" destId="{708D2985-F356-4128-8F73-A718D61BF0EC}" srcOrd="8" destOrd="0" presId="urn:microsoft.com/office/officeart/2005/8/layout/hierarchy2"/>
    <dgm:cxn modelId="{906A0A2E-CFE9-4627-A581-8D7A72870130}" type="presParOf" srcId="{708D2985-F356-4128-8F73-A718D61BF0EC}" destId="{FE560C92-5D89-4402-9F04-A8E722558300}" srcOrd="0" destOrd="0" presId="urn:microsoft.com/office/officeart/2005/8/layout/hierarchy2"/>
    <dgm:cxn modelId="{01867CC1-4209-42C1-AEE1-41D2DA304190}" type="presParOf" srcId="{553BB680-4818-4B5A-BCA6-8C46AA9A47A2}" destId="{8B375FBF-5374-4B76-9392-48560032BCE2}" srcOrd="9" destOrd="0" presId="urn:microsoft.com/office/officeart/2005/8/layout/hierarchy2"/>
    <dgm:cxn modelId="{92B82A8E-05FE-47AC-89D7-0B23EEA1696C}" type="presParOf" srcId="{8B375FBF-5374-4B76-9392-48560032BCE2}" destId="{04CBBF34-57E0-484E-B251-915B21118D0C}" srcOrd="0" destOrd="0" presId="urn:microsoft.com/office/officeart/2005/8/layout/hierarchy2"/>
    <dgm:cxn modelId="{EEDE4F45-0E58-4859-9715-4A9361589826}" type="presParOf" srcId="{8B375FBF-5374-4B76-9392-48560032BCE2}" destId="{14DD8B41-7C79-4B3E-84D3-5D3205845F6E}" srcOrd="1" destOrd="0" presId="urn:microsoft.com/office/officeart/2005/8/layout/hierarchy2"/>
    <dgm:cxn modelId="{442BAA09-AF8F-410A-B8A2-1A64168A5F1C}" type="presParOf" srcId="{14DD8B41-7C79-4B3E-84D3-5D3205845F6E}" destId="{3BDC7C43-05FF-44D2-BB2A-16FD7097EE68}" srcOrd="0" destOrd="0" presId="urn:microsoft.com/office/officeart/2005/8/layout/hierarchy2"/>
    <dgm:cxn modelId="{883201AB-5C7C-4C46-A440-C04D2D9DE67D}" type="presParOf" srcId="{3BDC7C43-05FF-44D2-BB2A-16FD7097EE68}" destId="{A14943E6-A0B0-41F5-897D-A0D5F930D995}" srcOrd="0" destOrd="0" presId="urn:microsoft.com/office/officeart/2005/8/layout/hierarchy2"/>
    <dgm:cxn modelId="{7D0CFE97-5B00-4640-AB27-4C2F4E8B7553}" type="presParOf" srcId="{14DD8B41-7C79-4B3E-84D3-5D3205845F6E}" destId="{1BE3CFDF-5896-47D1-A87A-F7B388240EC0}" srcOrd="1" destOrd="0" presId="urn:microsoft.com/office/officeart/2005/8/layout/hierarchy2"/>
    <dgm:cxn modelId="{356BFEA4-A392-4D88-85FF-F23C96ED962C}" type="presParOf" srcId="{1BE3CFDF-5896-47D1-A87A-F7B388240EC0}" destId="{E75F1907-EAA9-4790-89F7-9E044890496B}" srcOrd="0" destOrd="0" presId="urn:microsoft.com/office/officeart/2005/8/layout/hierarchy2"/>
    <dgm:cxn modelId="{5BEF35C0-AED6-4282-A614-48CAA1BB6BC6}" type="presParOf" srcId="{1BE3CFDF-5896-47D1-A87A-F7B388240EC0}" destId="{31B59A30-EF65-4013-9A54-0E6AF6214C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D86DE07C-511E-400B-BBF6-30C6FE63B49A}">
      <dgm:prSet custT="1"/>
      <dgm:spPr/>
      <dgm:t>
        <a:bodyPr/>
        <a:lstStyle/>
        <a:p>
          <a:r>
            <a:rPr lang="es-ES" sz="1200"/>
            <a:t>Componentes</a:t>
          </a:r>
        </a:p>
      </dgm:t>
    </dgm:pt>
    <dgm:pt modelId="{33AC9BC8-356A-41D6-B98E-DC5B64CDC344}" type="parTrans" cxnId="{F9C5457B-84D3-4756-950A-34859B52FF53}">
      <dgm:prSet/>
      <dgm:spPr/>
      <dgm:t>
        <a:bodyPr/>
        <a:lstStyle/>
        <a:p>
          <a:endParaRPr lang="es-ES"/>
        </a:p>
      </dgm:t>
    </dgm:pt>
    <dgm:pt modelId="{7F33C024-0F9E-4C36-8F90-66A9AAE62B90}" type="sibTrans" cxnId="{F9C5457B-84D3-4756-950A-34859B52FF53}">
      <dgm:prSet/>
      <dgm:spPr/>
      <dgm:t>
        <a:bodyPr/>
        <a:lstStyle/>
        <a:p>
          <a:endParaRPr lang="es-ES"/>
        </a:p>
      </dgm:t>
    </dgm:pt>
    <dgm:pt modelId="{1B91A392-CC93-46FD-BB65-B2829A7C03B7}">
      <dgm:prSet custT="1"/>
      <dgm:spPr/>
      <dgm:t>
        <a:bodyPr/>
        <a:lstStyle/>
        <a:p>
          <a:r>
            <a:rPr lang="es-ES" sz="1800" dirty="0"/>
            <a:t>Aplicaciones Cliente</a:t>
          </a:r>
        </a:p>
      </dgm:t>
    </dgm:pt>
    <dgm:pt modelId="{872DCF17-05E7-48CE-9D4A-15F7EA57A255}" type="parTrans" cxnId="{3FCC574A-C433-4832-B4B1-DC2797B1FDB6}">
      <dgm:prSet/>
      <dgm:spPr/>
      <dgm:t>
        <a:bodyPr/>
        <a:lstStyle/>
        <a:p>
          <a:endParaRPr lang="es-ES"/>
        </a:p>
      </dgm:t>
    </dgm:pt>
    <dgm:pt modelId="{68C5D7C5-8321-490E-9E05-51BCE84A5132}" type="sibTrans" cxnId="{3FCC574A-C433-4832-B4B1-DC2797B1FDB6}">
      <dgm:prSet/>
      <dgm:spPr/>
      <dgm:t>
        <a:bodyPr/>
        <a:lstStyle/>
        <a:p>
          <a:endParaRPr lang="es-ES"/>
        </a:p>
      </dgm:t>
    </dgm:pt>
    <dgm:pt modelId="{A803DD0B-2763-4F52-8E5E-4CD32F164B71}">
      <dgm:prSet custT="1"/>
      <dgm:spPr/>
      <dgm:t>
        <a:bodyPr/>
        <a:lstStyle/>
        <a:p>
          <a:r>
            <a:rPr lang="es-ES" sz="1600" dirty="0" err="1"/>
            <a:t>Applets</a:t>
          </a:r>
          <a:endParaRPr lang="es-ES" sz="1600" dirty="0"/>
        </a:p>
      </dgm:t>
    </dgm:pt>
    <dgm:pt modelId="{47F7BA80-0E5A-42DD-9FAB-8653EAB8D29E}" type="parTrans" cxnId="{1198EA2B-9427-4680-BC1C-A1376952F98B}">
      <dgm:prSet/>
      <dgm:spPr/>
      <dgm:t>
        <a:bodyPr/>
        <a:lstStyle/>
        <a:p>
          <a:endParaRPr lang="es-ES"/>
        </a:p>
      </dgm:t>
    </dgm:pt>
    <dgm:pt modelId="{31782C35-D426-4530-84DF-6353F5F75D93}" type="sibTrans" cxnId="{1198EA2B-9427-4680-BC1C-A1376952F98B}">
      <dgm:prSet/>
      <dgm:spPr/>
      <dgm:t>
        <a:bodyPr/>
        <a:lstStyle/>
        <a:p>
          <a:endParaRPr lang="es-ES"/>
        </a:p>
      </dgm:t>
    </dgm:pt>
    <dgm:pt modelId="{15578C01-02FB-453B-B8A5-952C7A37F2A6}">
      <dgm:prSet custT="1"/>
      <dgm:spPr/>
      <dgm:t>
        <a:bodyPr/>
        <a:lstStyle/>
        <a:p>
          <a:r>
            <a:rPr lang="es-ES" sz="1200" dirty="0" err="1"/>
            <a:t>Servlets</a:t>
          </a:r>
          <a:r>
            <a:rPr lang="es-ES" sz="1200" dirty="0"/>
            <a:t> y JSP</a:t>
          </a:r>
        </a:p>
      </dgm:t>
    </dgm:pt>
    <dgm:pt modelId="{3E975FF3-301E-49E7-832E-04A2CC58BB09}" type="parTrans" cxnId="{746A8E21-48ED-4EDD-A37A-E35AC4F93322}">
      <dgm:prSet/>
      <dgm:spPr/>
      <dgm:t>
        <a:bodyPr/>
        <a:lstStyle/>
        <a:p>
          <a:endParaRPr lang="es-ES"/>
        </a:p>
      </dgm:t>
    </dgm:pt>
    <dgm:pt modelId="{0691D08C-E526-4713-83D6-AE59CACBB640}" type="sibTrans" cxnId="{746A8E21-48ED-4EDD-A37A-E35AC4F93322}">
      <dgm:prSet/>
      <dgm:spPr/>
      <dgm:t>
        <a:bodyPr/>
        <a:lstStyle/>
        <a:p>
          <a:endParaRPr lang="es-ES"/>
        </a:p>
      </dgm:t>
    </dgm:pt>
    <dgm:pt modelId="{2502523A-9B0E-4005-8FC7-7786DDEED7D6}">
      <dgm:prSet/>
      <dgm:spPr/>
      <dgm:t>
        <a:bodyPr/>
        <a:lstStyle/>
        <a:p>
          <a:r>
            <a:rPr lang="es-ES"/>
            <a:t>programas nativos escritos en Java que en general poseen su propia interfaz gráfica y que se ejecutan en un proceso independiente en un computador personal. Son ejecutados dentro del container de aplicación dado por el JRE y tienen acceso a todas las capacidades de la capa media J2EE. </a:t>
          </a:r>
        </a:p>
      </dgm:t>
    </dgm:pt>
    <dgm:pt modelId="{85350B15-FF03-4134-9A17-6A1056EE88F8}" type="parTrans" cxnId="{9908B4B4-C25B-4C99-8754-85B2F1588036}">
      <dgm:prSet/>
      <dgm:spPr/>
      <dgm:t>
        <a:bodyPr/>
        <a:lstStyle/>
        <a:p>
          <a:endParaRPr lang="es-ES"/>
        </a:p>
      </dgm:t>
    </dgm:pt>
    <dgm:pt modelId="{65EC750B-6372-49CC-989C-E482108183ED}" type="sibTrans" cxnId="{9908B4B4-C25B-4C99-8754-85B2F1588036}">
      <dgm:prSet/>
      <dgm:spPr/>
      <dgm:t>
        <a:bodyPr/>
        <a:lstStyle/>
        <a:p>
          <a:endParaRPr lang="es-ES"/>
        </a:p>
      </dgm:t>
    </dgm:pt>
    <dgm:pt modelId="{795B2B73-B102-4F21-8E78-F6461D82CF85}">
      <dgm:prSet/>
      <dgm:spPr/>
      <dgm:t>
        <a:bodyPr/>
        <a:lstStyle/>
        <a:p>
          <a:r>
            <a:rPr lang="es-ES"/>
            <a:t>omponentes que se ejecutan típicamente en un browser web y proporcionan una interfaz web mejorada para aplicaciones J2EE. En general se ejecutan en un container de applets de un browser, pero pueden ejecutarse en una variedad de otras aplicaciones o dispositivos que proporcionen soporte para el container. Son utilizados como alternativa a interfaces más limitadas basadas en HTML. </a:t>
          </a:r>
        </a:p>
      </dgm:t>
    </dgm:pt>
    <dgm:pt modelId="{393EFF2E-CE00-4FA4-B8A5-04D0BC6749BC}" type="parTrans" cxnId="{9E9D438F-C423-49C7-8580-850E8C2645EF}">
      <dgm:prSet/>
      <dgm:spPr/>
      <dgm:t>
        <a:bodyPr/>
        <a:lstStyle/>
        <a:p>
          <a:endParaRPr lang="es-ES"/>
        </a:p>
      </dgm:t>
    </dgm:pt>
    <dgm:pt modelId="{D9607D02-0DC6-439C-B406-0B02EB535736}" type="sibTrans" cxnId="{9E9D438F-C423-49C7-8580-850E8C2645EF}">
      <dgm:prSet/>
      <dgm:spPr/>
      <dgm:t>
        <a:bodyPr/>
        <a:lstStyle/>
        <a:p>
          <a:endParaRPr lang="es-ES"/>
        </a:p>
      </dgm:t>
    </dgm:pt>
    <dgm:pt modelId="{E802900D-6FA3-4810-8E68-D2FC3DDB205A}">
      <dgm:prSet/>
      <dgm:spPr/>
      <dgm:t>
        <a:bodyPr/>
        <a:lstStyle/>
        <a:p>
          <a:r>
            <a:rPr lang="es-ES"/>
            <a:t>componentes web. Se ejecutan en un servidor web para responder a solicitudes HTTP desde clientes y pueden generar páginas HTML, que en general corresponde a la interfaz de usuario de una aplicación, o puede generar XML u otro formato de datos que será utilizado por otras componentes de la aplicación. </a:t>
          </a:r>
        </a:p>
      </dgm:t>
    </dgm:pt>
    <dgm:pt modelId="{E9E7778B-4869-48B2-A1BC-0A1BF0D98D8E}" type="parTrans" cxnId="{CD70EA3E-ACF5-4916-B965-559B726FC0C5}">
      <dgm:prSet/>
      <dgm:spPr/>
      <dgm:t>
        <a:bodyPr/>
        <a:lstStyle/>
        <a:p>
          <a:endParaRPr lang="es-ES"/>
        </a:p>
      </dgm:t>
    </dgm:pt>
    <dgm:pt modelId="{A69C0A2E-F844-4B73-AE9A-84D9ADDA0D61}" type="sibTrans" cxnId="{CD70EA3E-ACF5-4916-B965-559B726FC0C5}">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27182647-C9B0-44AD-875B-A8C407D8F7DD}" type="pres">
      <dgm:prSet presAssocID="{33AC9BC8-356A-41D6-B98E-DC5B64CDC344}" presName="conn2-1" presStyleLbl="parChTrans1D2" presStyleIdx="0" presStyleCnt="1"/>
      <dgm:spPr/>
    </dgm:pt>
    <dgm:pt modelId="{DBA8CE43-88BB-491B-988A-8AFB7AC34F7F}" type="pres">
      <dgm:prSet presAssocID="{33AC9BC8-356A-41D6-B98E-DC5B64CDC344}" presName="connTx" presStyleLbl="parChTrans1D2" presStyleIdx="0" presStyleCnt="1"/>
      <dgm:spPr/>
    </dgm:pt>
    <dgm:pt modelId="{71C46942-EED6-43C9-A322-6B422C07374B}" type="pres">
      <dgm:prSet presAssocID="{D86DE07C-511E-400B-BBF6-30C6FE63B49A}" presName="root2" presStyleCnt="0"/>
      <dgm:spPr/>
    </dgm:pt>
    <dgm:pt modelId="{08BF68C6-0C2A-4684-AEC9-E57FB0749369}" type="pres">
      <dgm:prSet presAssocID="{D86DE07C-511E-400B-BBF6-30C6FE63B49A}" presName="LevelTwoTextNode" presStyleLbl="node2" presStyleIdx="0" presStyleCnt="1">
        <dgm:presLayoutVars>
          <dgm:chPref val="3"/>
        </dgm:presLayoutVars>
      </dgm:prSet>
      <dgm:spPr/>
    </dgm:pt>
    <dgm:pt modelId="{D350594B-30A6-4AF1-9452-44779FC6B8A3}" type="pres">
      <dgm:prSet presAssocID="{D86DE07C-511E-400B-BBF6-30C6FE63B49A}" presName="level3hierChild" presStyleCnt="0"/>
      <dgm:spPr/>
    </dgm:pt>
    <dgm:pt modelId="{D97095E9-6B02-45ED-A43B-373D3935263C}" type="pres">
      <dgm:prSet presAssocID="{872DCF17-05E7-48CE-9D4A-15F7EA57A255}" presName="conn2-1" presStyleLbl="parChTrans1D3" presStyleIdx="0" presStyleCnt="3"/>
      <dgm:spPr/>
    </dgm:pt>
    <dgm:pt modelId="{206EAC8D-A85D-444A-95B6-834F1F4AFB2D}" type="pres">
      <dgm:prSet presAssocID="{872DCF17-05E7-48CE-9D4A-15F7EA57A255}" presName="connTx" presStyleLbl="parChTrans1D3" presStyleIdx="0" presStyleCnt="3"/>
      <dgm:spPr/>
    </dgm:pt>
    <dgm:pt modelId="{61C8A736-FDF0-4AE4-A5D5-0936A73F7913}" type="pres">
      <dgm:prSet presAssocID="{1B91A392-CC93-46FD-BB65-B2829A7C03B7}" presName="root2" presStyleCnt="0"/>
      <dgm:spPr/>
    </dgm:pt>
    <dgm:pt modelId="{9D9E6F8B-DB60-4C0D-82E0-B5A5B5CEC05E}" type="pres">
      <dgm:prSet presAssocID="{1B91A392-CC93-46FD-BB65-B2829A7C03B7}" presName="LevelTwoTextNode" presStyleLbl="node3" presStyleIdx="0" presStyleCnt="3">
        <dgm:presLayoutVars>
          <dgm:chPref val="3"/>
        </dgm:presLayoutVars>
      </dgm:prSet>
      <dgm:spPr/>
    </dgm:pt>
    <dgm:pt modelId="{08D04EFB-1FD2-4168-B3EB-D8A7326E9F0F}" type="pres">
      <dgm:prSet presAssocID="{1B91A392-CC93-46FD-BB65-B2829A7C03B7}" presName="level3hierChild" presStyleCnt="0"/>
      <dgm:spPr/>
    </dgm:pt>
    <dgm:pt modelId="{9C475FE4-6BF8-4F12-AFEF-A82FA6C5A762}" type="pres">
      <dgm:prSet presAssocID="{85350B15-FF03-4134-9A17-6A1056EE88F8}" presName="conn2-1" presStyleLbl="parChTrans1D4" presStyleIdx="0" presStyleCnt="3"/>
      <dgm:spPr/>
    </dgm:pt>
    <dgm:pt modelId="{FD897E73-4E00-4FD4-A77C-28AFF50B8276}" type="pres">
      <dgm:prSet presAssocID="{85350B15-FF03-4134-9A17-6A1056EE88F8}" presName="connTx" presStyleLbl="parChTrans1D4" presStyleIdx="0" presStyleCnt="3"/>
      <dgm:spPr/>
    </dgm:pt>
    <dgm:pt modelId="{9F91ED08-8F27-4FDC-8418-49EA3F471BC2}" type="pres">
      <dgm:prSet presAssocID="{2502523A-9B0E-4005-8FC7-7786DDEED7D6}" presName="root2" presStyleCnt="0"/>
      <dgm:spPr/>
    </dgm:pt>
    <dgm:pt modelId="{96181345-5BC9-4C22-8E63-A3C919090066}" type="pres">
      <dgm:prSet presAssocID="{2502523A-9B0E-4005-8FC7-7786DDEED7D6}" presName="LevelTwoTextNode" presStyleLbl="node4" presStyleIdx="0" presStyleCnt="3">
        <dgm:presLayoutVars>
          <dgm:chPref val="3"/>
        </dgm:presLayoutVars>
      </dgm:prSet>
      <dgm:spPr/>
    </dgm:pt>
    <dgm:pt modelId="{AED75CD9-E775-4C66-9ED2-A9D8D90DC9BB}" type="pres">
      <dgm:prSet presAssocID="{2502523A-9B0E-4005-8FC7-7786DDEED7D6}" presName="level3hierChild" presStyleCnt="0"/>
      <dgm:spPr/>
    </dgm:pt>
    <dgm:pt modelId="{6011EFBB-F3C8-478A-9B50-D59F83FB472A}" type="pres">
      <dgm:prSet presAssocID="{47F7BA80-0E5A-42DD-9FAB-8653EAB8D29E}" presName="conn2-1" presStyleLbl="parChTrans1D3" presStyleIdx="1" presStyleCnt="3"/>
      <dgm:spPr/>
    </dgm:pt>
    <dgm:pt modelId="{DC7BBDD9-2345-4303-B8D2-1E0D9B858F1B}" type="pres">
      <dgm:prSet presAssocID="{47F7BA80-0E5A-42DD-9FAB-8653EAB8D29E}" presName="connTx" presStyleLbl="parChTrans1D3" presStyleIdx="1" presStyleCnt="3"/>
      <dgm:spPr/>
    </dgm:pt>
    <dgm:pt modelId="{8E3B21D8-5AD8-4DB7-929E-49E5EA6C37D7}" type="pres">
      <dgm:prSet presAssocID="{A803DD0B-2763-4F52-8E5E-4CD32F164B71}" presName="root2" presStyleCnt="0"/>
      <dgm:spPr/>
    </dgm:pt>
    <dgm:pt modelId="{62BCE782-C06E-4F9D-975D-0F30C156EF88}" type="pres">
      <dgm:prSet presAssocID="{A803DD0B-2763-4F52-8E5E-4CD32F164B71}" presName="LevelTwoTextNode" presStyleLbl="node3" presStyleIdx="1" presStyleCnt="3">
        <dgm:presLayoutVars>
          <dgm:chPref val="3"/>
        </dgm:presLayoutVars>
      </dgm:prSet>
      <dgm:spPr/>
    </dgm:pt>
    <dgm:pt modelId="{836E5888-094C-4E83-9D89-B7660A2B8BE4}" type="pres">
      <dgm:prSet presAssocID="{A803DD0B-2763-4F52-8E5E-4CD32F164B71}" presName="level3hierChild" presStyleCnt="0"/>
      <dgm:spPr/>
    </dgm:pt>
    <dgm:pt modelId="{A9C79E83-014F-475F-AC58-CBA197A95DF8}" type="pres">
      <dgm:prSet presAssocID="{393EFF2E-CE00-4FA4-B8A5-04D0BC6749BC}" presName="conn2-1" presStyleLbl="parChTrans1D4" presStyleIdx="1" presStyleCnt="3"/>
      <dgm:spPr/>
    </dgm:pt>
    <dgm:pt modelId="{0D18D351-8E1A-40AF-BF84-9A1ADF650455}" type="pres">
      <dgm:prSet presAssocID="{393EFF2E-CE00-4FA4-B8A5-04D0BC6749BC}" presName="connTx" presStyleLbl="parChTrans1D4" presStyleIdx="1" presStyleCnt="3"/>
      <dgm:spPr/>
    </dgm:pt>
    <dgm:pt modelId="{DA8EE4BA-CC57-49A3-9949-2ED4B2A4A61A}" type="pres">
      <dgm:prSet presAssocID="{795B2B73-B102-4F21-8E78-F6461D82CF85}" presName="root2" presStyleCnt="0"/>
      <dgm:spPr/>
    </dgm:pt>
    <dgm:pt modelId="{29988476-0DE4-4953-A1CB-25019ADC449C}" type="pres">
      <dgm:prSet presAssocID="{795B2B73-B102-4F21-8E78-F6461D82CF85}" presName="LevelTwoTextNode" presStyleLbl="node4" presStyleIdx="1" presStyleCnt="3">
        <dgm:presLayoutVars>
          <dgm:chPref val="3"/>
        </dgm:presLayoutVars>
      </dgm:prSet>
      <dgm:spPr/>
    </dgm:pt>
    <dgm:pt modelId="{C9321EA9-3308-4ABB-9438-5845B99F721F}" type="pres">
      <dgm:prSet presAssocID="{795B2B73-B102-4F21-8E78-F6461D82CF85}" presName="level3hierChild" presStyleCnt="0"/>
      <dgm:spPr/>
    </dgm:pt>
    <dgm:pt modelId="{26C0CF4D-D97C-46FF-A5F7-C4B4C8CB794D}" type="pres">
      <dgm:prSet presAssocID="{3E975FF3-301E-49E7-832E-04A2CC58BB09}" presName="conn2-1" presStyleLbl="parChTrans1D3" presStyleIdx="2" presStyleCnt="3"/>
      <dgm:spPr/>
    </dgm:pt>
    <dgm:pt modelId="{F86540EF-864A-4C08-BDEC-D587021CDA84}" type="pres">
      <dgm:prSet presAssocID="{3E975FF3-301E-49E7-832E-04A2CC58BB09}" presName="connTx" presStyleLbl="parChTrans1D3" presStyleIdx="2" presStyleCnt="3"/>
      <dgm:spPr/>
    </dgm:pt>
    <dgm:pt modelId="{D9DFC465-E5E0-4CE2-9A6E-60143C9FFE8A}" type="pres">
      <dgm:prSet presAssocID="{15578C01-02FB-453B-B8A5-952C7A37F2A6}" presName="root2" presStyleCnt="0"/>
      <dgm:spPr/>
    </dgm:pt>
    <dgm:pt modelId="{B4E84F99-61EC-46DB-9438-C5E2D3C8E1BE}" type="pres">
      <dgm:prSet presAssocID="{15578C01-02FB-453B-B8A5-952C7A37F2A6}" presName="LevelTwoTextNode" presStyleLbl="node3" presStyleIdx="2" presStyleCnt="3">
        <dgm:presLayoutVars>
          <dgm:chPref val="3"/>
        </dgm:presLayoutVars>
      </dgm:prSet>
      <dgm:spPr/>
    </dgm:pt>
    <dgm:pt modelId="{35C30451-61ED-4F2E-8359-A907A3E9FA5B}" type="pres">
      <dgm:prSet presAssocID="{15578C01-02FB-453B-B8A5-952C7A37F2A6}" presName="level3hierChild" presStyleCnt="0"/>
      <dgm:spPr/>
    </dgm:pt>
    <dgm:pt modelId="{7F118F62-4511-49CB-B35B-F9D1E3A058F1}" type="pres">
      <dgm:prSet presAssocID="{E9E7778B-4869-48B2-A1BC-0A1BF0D98D8E}" presName="conn2-1" presStyleLbl="parChTrans1D4" presStyleIdx="2" presStyleCnt="3"/>
      <dgm:spPr/>
    </dgm:pt>
    <dgm:pt modelId="{AFE0D963-E22E-4705-8AAF-8CE9D633DB2F}" type="pres">
      <dgm:prSet presAssocID="{E9E7778B-4869-48B2-A1BC-0A1BF0D98D8E}" presName="connTx" presStyleLbl="parChTrans1D4" presStyleIdx="2" presStyleCnt="3"/>
      <dgm:spPr/>
    </dgm:pt>
    <dgm:pt modelId="{AFE194D5-793C-4AB4-A56B-5F7F3B85A00B}" type="pres">
      <dgm:prSet presAssocID="{E802900D-6FA3-4810-8E68-D2FC3DDB205A}" presName="root2" presStyleCnt="0"/>
      <dgm:spPr/>
    </dgm:pt>
    <dgm:pt modelId="{15E60167-F262-497E-A9DE-13D8F4905878}" type="pres">
      <dgm:prSet presAssocID="{E802900D-6FA3-4810-8E68-D2FC3DDB205A}" presName="LevelTwoTextNode" presStyleLbl="node4" presStyleIdx="2" presStyleCnt="3">
        <dgm:presLayoutVars>
          <dgm:chPref val="3"/>
        </dgm:presLayoutVars>
      </dgm:prSet>
      <dgm:spPr/>
    </dgm:pt>
    <dgm:pt modelId="{5927FD3A-C16E-415F-9C9D-B311200CF42C}" type="pres">
      <dgm:prSet presAssocID="{E802900D-6FA3-4810-8E68-D2FC3DDB205A}" presName="level3hierChild" presStyleCnt="0"/>
      <dgm:spPr/>
    </dgm:pt>
  </dgm:ptLst>
  <dgm:cxnLst>
    <dgm:cxn modelId="{9908B4B4-C25B-4C99-8754-85B2F1588036}" srcId="{1B91A392-CC93-46FD-BB65-B2829A7C03B7}" destId="{2502523A-9B0E-4005-8FC7-7786DDEED7D6}" srcOrd="0" destOrd="0" parTransId="{85350B15-FF03-4134-9A17-6A1056EE88F8}" sibTransId="{65EC750B-6372-49CC-989C-E482108183ED}"/>
    <dgm:cxn modelId="{7C19DCE2-6656-4633-A21A-45C5A1B1857C}" type="presOf" srcId="{E9E7778B-4869-48B2-A1BC-0A1BF0D98D8E}" destId="{AFE0D963-E22E-4705-8AAF-8CE9D633DB2F}" srcOrd="1"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6A013E1D-E17D-40F7-9A4A-BE700F640C6F}" type="presOf" srcId="{872DCF17-05E7-48CE-9D4A-15F7EA57A255}" destId="{206EAC8D-A85D-444A-95B6-834F1F4AFB2D}" srcOrd="1" destOrd="0" presId="urn:microsoft.com/office/officeart/2005/8/layout/hierarchy2"/>
    <dgm:cxn modelId="{7B05B79F-B300-4CFA-9B77-5771F26B13B8}" type="presOf" srcId="{D86DE07C-511E-400B-BBF6-30C6FE63B49A}" destId="{08BF68C6-0C2A-4684-AEC9-E57FB0749369}" srcOrd="0" destOrd="0" presId="urn:microsoft.com/office/officeart/2005/8/layout/hierarchy2"/>
    <dgm:cxn modelId="{38EA41F5-9EEE-4664-8561-9FA3BFC53A52}" type="presOf" srcId="{872DCF17-05E7-48CE-9D4A-15F7EA57A255}" destId="{D97095E9-6B02-45ED-A43B-373D3935263C}" srcOrd="0" destOrd="0" presId="urn:microsoft.com/office/officeart/2005/8/layout/hierarchy2"/>
    <dgm:cxn modelId="{A4834ADB-B873-4C3F-8FBA-18C3F11F2FE9}" type="presOf" srcId="{E802900D-6FA3-4810-8E68-D2FC3DDB205A}" destId="{15E60167-F262-497E-A9DE-13D8F4905878}" srcOrd="0" destOrd="0" presId="urn:microsoft.com/office/officeart/2005/8/layout/hierarchy2"/>
    <dgm:cxn modelId="{C4132B8B-F6D1-49C1-A0CD-9258499A7B73}" type="presOf" srcId="{15578C01-02FB-453B-B8A5-952C7A37F2A6}" destId="{B4E84F99-61EC-46DB-9438-C5E2D3C8E1BE}" srcOrd="0" destOrd="0" presId="urn:microsoft.com/office/officeart/2005/8/layout/hierarchy2"/>
    <dgm:cxn modelId="{F9C5457B-84D3-4756-950A-34859B52FF53}" srcId="{4F0E50FC-C06C-425A-B114-A0B4510B52AC}" destId="{D86DE07C-511E-400B-BBF6-30C6FE63B49A}" srcOrd="0" destOrd="0" parTransId="{33AC9BC8-356A-41D6-B98E-DC5B64CDC344}" sibTransId="{7F33C024-0F9E-4C36-8F90-66A9AAE62B90}"/>
    <dgm:cxn modelId="{19F32A0C-F3DD-4750-825C-7F4B07E43F21}" type="presOf" srcId="{33AC9BC8-356A-41D6-B98E-DC5B64CDC344}" destId="{27182647-C9B0-44AD-875B-A8C407D8F7DD}" srcOrd="0" destOrd="0" presId="urn:microsoft.com/office/officeart/2005/8/layout/hierarchy2"/>
    <dgm:cxn modelId="{1A84D2FA-ECF3-42EC-A97B-B4E6D3184AFC}" type="presOf" srcId="{A803DD0B-2763-4F52-8E5E-4CD32F164B71}" destId="{62BCE782-C06E-4F9D-975D-0F30C156EF88}" srcOrd="0" destOrd="0" presId="urn:microsoft.com/office/officeart/2005/8/layout/hierarchy2"/>
    <dgm:cxn modelId="{B34BF60C-6194-417E-ADCD-AA165A25E4BA}" type="presOf" srcId="{2502523A-9B0E-4005-8FC7-7786DDEED7D6}" destId="{96181345-5BC9-4C22-8E63-A3C919090066}" srcOrd="0" destOrd="0" presId="urn:microsoft.com/office/officeart/2005/8/layout/hierarchy2"/>
    <dgm:cxn modelId="{FA09975E-1714-40BC-AB8A-7B487A239A73}" type="presOf" srcId="{E9E7778B-4869-48B2-A1BC-0A1BF0D98D8E}" destId="{7F118F62-4511-49CB-B35B-F9D1E3A058F1}" srcOrd="0" destOrd="0" presId="urn:microsoft.com/office/officeart/2005/8/layout/hierarchy2"/>
    <dgm:cxn modelId="{9E9D438F-C423-49C7-8580-850E8C2645EF}" srcId="{A803DD0B-2763-4F52-8E5E-4CD32F164B71}" destId="{795B2B73-B102-4F21-8E78-F6461D82CF85}" srcOrd="0" destOrd="0" parTransId="{393EFF2E-CE00-4FA4-B8A5-04D0BC6749BC}" sibTransId="{D9607D02-0DC6-439C-B406-0B02EB535736}"/>
    <dgm:cxn modelId="{746A8E21-48ED-4EDD-A37A-E35AC4F93322}" srcId="{D86DE07C-511E-400B-BBF6-30C6FE63B49A}" destId="{15578C01-02FB-453B-B8A5-952C7A37F2A6}" srcOrd="2" destOrd="0" parTransId="{3E975FF3-301E-49E7-832E-04A2CC58BB09}" sibTransId="{0691D08C-E526-4713-83D6-AE59CACBB640}"/>
    <dgm:cxn modelId="{1198EA2B-9427-4680-BC1C-A1376952F98B}" srcId="{D86DE07C-511E-400B-BBF6-30C6FE63B49A}" destId="{A803DD0B-2763-4F52-8E5E-4CD32F164B71}" srcOrd="1" destOrd="0" parTransId="{47F7BA80-0E5A-42DD-9FAB-8653EAB8D29E}" sibTransId="{31782C35-D426-4530-84DF-6353F5F75D93}"/>
    <dgm:cxn modelId="{D8EC8D1B-BD08-4CAD-9816-1E76CD2EFCBE}" type="presOf" srcId="{1B91A392-CC93-46FD-BB65-B2829A7C03B7}" destId="{9D9E6F8B-DB60-4C0D-82E0-B5A5B5CEC05E}" srcOrd="0" destOrd="0" presId="urn:microsoft.com/office/officeart/2005/8/layout/hierarchy2"/>
    <dgm:cxn modelId="{EB1FD825-9665-4306-B5A1-119BEAC3AD24}" type="presOf" srcId="{4F0E50FC-C06C-425A-B114-A0B4510B52AC}" destId="{03AEE305-77DD-4FB0-B00A-DF0B18AC4A4A}" srcOrd="0" destOrd="0" presId="urn:microsoft.com/office/officeart/2005/8/layout/hierarchy2"/>
    <dgm:cxn modelId="{3D600745-7C4C-4E93-BE02-AA1D69D088E1}" type="presOf" srcId="{47F7BA80-0E5A-42DD-9FAB-8653EAB8D29E}" destId="{6011EFBB-F3C8-478A-9B50-D59F83FB472A}" srcOrd="0" destOrd="0" presId="urn:microsoft.com/office/officeart/2005/8/layout/hierarchy2"/>
    <dgm:cxn modelId="{CD70EA3E-ACF5-4916-B965-559B726FC0C5}" srcId="{15578C01-02FB-453B-B8A5-952C7A37F2A6}" destId="{E802900D-6FA3-4810-8E68-D2FC3DDB205A}" srcOrd="0" destOrd="0" parTransId="{E9E7778B-4869-48B2-A1BC-0A1BF0D98D8E}" sibTransId="{A69C0A2E-F844-4B73-AE9A-84D9ADDA0D61}"/>
    <dgm:cxn modelId="{F5102D51-75AE-4895-93AE-7BBE57D51605}" type="presOf" srcId="{393EFF2E-CE00-4FA4-B8A5-04D0BC6749BC}" destId="{0D18D351-8E1A-40AF-BF84-9A1ADF650455}" srcOrd="1" destOrd="0" presId="urn:microsoft.com/office/officeart/2005/8/layout/hierarchy2"/>
    <dgm:cxn modelId="{B5700B65-78E4-4E87-BF1B-B52F81DEECCF}" type="presOf" srcId="{393EFF2E-CE00-4FA4-B8A5-04D0BC6749BC}" destId="{A9C79E83-014F-475F-AC58-CBA197A95DF8}" srcOrd="0" destOrd="0" presId="urn:microsoft.com/office/officeart/2005/8/layout/hierarchy2"/>
    <dgm:cxn modelId="{EA4C386B-E9F0-4F0E-9E0A-65E334390E19}" type="presOf" srcId="{795B2B73-B102-4F21-8E78-F6461D82CF85}" destId="{29988476-0DE4-4953-A1CB-25019ADC449C}" srcOrd="0" destOrd="0" presId="urn:microsoft.com/office/officeart/2005/8/layout/hierarchy2"/>
    <dgm:cxn modelId="{1C05A108-D25B-41DC-8E77-EF543D7D938F}" type="presOf" srcId="{3E975FF3-301E-49E7-832E-04A2CC58BB09}" destId="{26C0CF4D-D97C-46FF-A5F7-C4B4C8CB794D}" srcOrd="0" destOrd="0" presId="urn:microsoft.com/office/officeart/2005/8/layout/hierarchy2"/>
    <dgm:cxn modelId="{665F6484-16DB-4FF0-AF31-B072939EC657}" type="presOf" srcId="{33AC9BC8-356A-41D6-B98E-DC5B64CDC344}" destId="{DBA8CE43-88BB-491B-988A-8AFB7AC34F7F}" srcOrd="1" destOrd="0" presId="urn:microsoft.com/office/officeart/2005/8/layout/hierarchy2"/>
    <dgm:cxn modelId="{28E2DB24-1C35-4633-9446-F0C8EA0448D2}" type="presOf" srcId="{85350B15-FF03-4134-9A17-6A1056EE88F8}" destId="{9C475FE4-6BF8-4F12-AFEF-A82FA6C5A762}" srcOrd="0" destOrd="0" presId="urn:microsoft.com/office/officeart/2005/8/layout/hierarchy2"/>
    <dgm:cxn modelId="{BB7DF0EE-492A-48C6-95F0-5AA17DCED8CB}" type="presOf" srcId="{85350B15-FF03-4134-9A17-6A1056EE88F8}" destId="{FD897E73-4E00-4FD4-A77C-28AFF50B8276}" srcOrd="1" destOrd="0" presId="urn:microsoft.com/office/officeart/2005/8/layout/hierarchy2"/>
    <dgm:cxn modelId="{CFD8C72F-BEE5-425D-AFBB-C9D1E0F1FC35}" type="presOf" srcId="{47F7BA80-0E5A-42DD-9FAB-8653EAB8D29E}" destId="{DC7BBDD9-2345-4303-B8D2-1E0D9B858F1B}" srcOrd="1" destOrd="0" presId="urn:microsoft.com/office/officeart/2005/8/layout/hierarchy2"/>
    <dgm:cxn modelId="{3FCC574A-C433-4832-B4B1-DC2797B1FDB6}" srcId="{D86DE07C-511E-400B-BBF6-30C6FE63B49A}" destId="{1B91A392-CC93-46FD-BB65-B2829A7C03B7}" srcOrd="0" destOrd="0" parTransId="{872DCF17-05E7-48CE-9D4A-15F7EA57A255}" sibTransId="{68C5D7C5-8321-490E-9E05-51BCE84A5132}"/>
    <dgm:cxn modelId="{6802B360-3CCE-4745-BBEA-FE8D5290ECE4}" srcId="{D6B9023D-7A99-43E8-8F71-BDF6073E3E75}" destId="{4F0E50FC-C06C-425A-B114-A0B4510B52AC}" srcOrd="0" destOrd="0" parTransId="{4A863A4E-4825-409A-B2B7-FCEFCA12F97F}" sibTransId="{B397BA0D-7C1C-423B-94BB-9F973E1B6990}"/>
    <dgm:cxn modelId="{2AE465B3-B66E-4945-9C7E-5B63EF389D6D}" type="presOf" srcId="{3E975FF3-301E-49E7-832E-04A2CC58BB09}" destId="{F86540EF-864A-4C08-BDEC-D587021CDA84}" srcOrd="1" destOrd="0" presId="urn:microsoft.com/office/officeart/2005/8/layout/hierarchy2"/>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C3DC561F-B820-41EF-A537-3143FFBE65EC}" type="presParOf" srcId="{F6979C23-8DBE-4D34-A9A9-371D66C5A3DB}" destId="{27182647-C9B0-44AD-875B-A8C407D8F7DD}" srcOrd="0" destOrd="0" presId="urn:microsoft.com/office/officeart/2005/8/layout/hierarchy2"/>
    <dgm:cxn modelId="{7C82F555-2B00-4734-B7A8-6531CE383A2F}" type="presParOf" srcId="{27182647-C9B0-44AD-875B-A8C407D8F7DD}" destId="{DBA8CE43-88BB-491B-988A-8AFB7AC34F7F}" srcOrd="0" destOrd="0" presId="urn:microsoft.com/office/officeart/2005/8/layout/hierarchy2"/>
    <dgm:cxn modelId="{21936691-9B0F-4818-91CC-587BC2B7901C}" type="presParOf" srcId="{F6979C23-8DBE-4D34-A9A9-371D66C5A3DB}" destId="{71C46942-EED6-43C9-A322-6B422C07374B}" srcOrd="1" destOrd="0" presId="urn:microsoft.com/office/officeart/2005/8/layout/hierarchy2"/>
    <dgm:cxn modelId="{CBE45208-AC77-4BE3-BC26-64FEF2AD3F15}" type="presParOf" srcId="{71C46942-EED6-43C9-A322-6B422C07374B}" destId="{08BF68C6-0C2A-4684-AEC9-E57FB0749369}" srcOrd="0" destOrd="0" presId="urn:microsoft.com/office/officeart/2005/8/layout/hierarchy2"/>
    <dgm:cxn modelId="{C54ED30F-CB82-41C3-BE62-10BF73A89ED9}" type="presParOf" srcId="{71C46942-EED6-43C9-A322-6B422C07374B}" destId="{D350594B-30A6-4AF1-9452-44779FC6B8A3}" srcOrd="1" destOrd="0" presId="urn:microsoft.com/office/officeart/2005/8/layout/hierarchy2"/>
    <dgm:cxn modelId="{CADC9A47-4ED8-42ED-9C28-37A7694FF124}" type="presParOf" srcId="{D350594B-30A6-4AF1-9452-44779FC6B8A3}" destId="{D97095E9-6B02-45ED-A43B-373D3935263C}" srcOrd="0" destOrd="0" presId="urn:microsoft.com/office/officeart/2005/8/layout/hierarchy2"/>
    <dgm:cxn modelId="{DCC15080-C341-46E8-B188-7459401B8359}" type="presParOf" srcId="{D97095E9-6B02-45ED-A43B-373D3935263C}" destId="{206EAC8D-A85D-444A-95B6-834F1F4AFB2D}" srcOrd="0" destOrd="0" presId="urn:microsoft.com/office/officeart/2005/8/layout/hierarchy2"/>
    <dgm:cxn modelId="{4488882C-8B80-4401-AF75-6113A50C87DE}" type="presParOf" srcId="{D350594B-30A6-4AF1-9452-44779FC6B8A3}" destId="{61C8A736-FDF0-4AE4-A5D5-0936A73F7913}" srcOrd="1" destOrd="0" presId="urn:microsoft.com/office/officeart/2005/8/layout/hierarchy2"/>
    <dgm:cxn modelId="{86DE4827-894B-4500-8D49-6855A5AAB309}" type="presParOf" srcId="{61C8A736-FDF0-4AE4-A5D5-0936A73F7913}" destId="{9D9E6F8B-DB60-4C0D-82E0-B5A5B5CEC05E}" srcOrd="0" destOrd="0" presId="urn:microsoft.com/office/officeart/2005/8/layout/hierarchy2"/>
    <dgm:cxn modelId="{3A3FB1C6-8211-4A3C-A293-3D25D65C2FED}" type="presParOf" srcId="{61C8A736-FDF0-4AE4-A5D5-0936A73F7913}" destId="{08D04EFB-1FD2-4168-B3EB-D8A7326E9F0F}" srcOrd="1" destOrd="0" presId="urn:microsoft.com/office/officeart/2005/8/layout/hierarchy2"/>
    <dgm:cxn modelId="{58068DC6-43E5-4FCA-8717-A335139849CA}" type="presParOf" srcId="{08D04EFB-1FD2-4168-B3EB-D8A7326E9F0F}" destId="{9C475FE4-6BF8-4F12-AFEF-A82FA6C5A762}" srcOrd="0" destOrd="0" presId="urn:microsoft.com/office/officeart/2005/8/layout/hierarchy2"/>
    <dgm:cxn modelId="{72073005-E4AA-4D8C-8515-70A345E1DBCC}" type="presParOf" srcId="{9C475FE4-6BF8-4F12-AFEF-A82FA6C5A762}" destId="{FD897E73-4E00-4FD4-A77C-28AFF50B8276}" srcOrd="0" destOrd="0" presId="urn:microsoft.com/office/officeart/2005/8/layout/hierarchy2"/>
    <dgm:cxn modelId="{8238A134-1D56-4056-85FD-2EC3EA5BC90C}" type="presParOf" srcId="{08D04EFB-1FD2-4168-B3EB-D8A7326E9F0F}" destId="{9F91ED08-8F27-4FDC-8418-49EA3F471BC2}" srcOrd="1" destOrd="0" presId="urn:microsoft.com/office/officeart/2005/8/layout/hierarchy2"/>
    <dgm:cxn modelId="{81350F35-2A17-4984-8C9A-882027F895EF}" type="presParOf" srcId="{9F91ED08-8F27-4FDC-8418-49EA3F471BC2}" destId="{96181345-5BC9-4C22-8E63-A3C919090066}" srcOrd="0" destOrd="0" presId="urn:microsoft.com/office/officeart/2005/8/layout/hierarchy2"/>
    <dgm:cxn modelId="{EF9A6008-8FE2-4530-A490-9BB908EC55E7}" type="presParOf" srcId="{9F91ED08-8F27-4FDC-8418-49EA3F471BC2}" destId="{AED75CD9-E775-4C66-9ED2-A9D8D90DC9BB}" srcOrd="1" destOrd="0" presId="urn:microsoft.com/office/officeart/2005/8/layout/hierarchy2"/>
    <dgm:cxn modelId="{C6A93FBC-46E0-4C71-B72F-A0354602545F}" type="presParOf" srcId="{D350594B-30A6-4AF1-9452-44779FC6B8A3}" destId="{6011EFBB-F3C8-478A-9B50-D59F83FB472A}" srcOrd="2" destOrd="0" presId="urn:microsoft.com/office/officeart/2005/8/layout/hierarchy2"/>
    <dgm:cxn modelId="{5B1269BE-441D-4C9C-AEE8-CC1843F847C4}" type="presParOf" srcId="{6011EFBB-F3C8-478A-9B50-D59F83FB472A}" destId="{DC7BBDD9-2345-4303-B8D2-1E0D9B858F1B}" srcOrd="0" destOrd="0" presId="urn:microsoft.com/office/officeart/2005/8/layout/hierarchy2"/>
    <dgm:cxn modelId="{AFAB113F-D9F9-45C7-AB6E-9351364F0DC3}" type="presParOf" srcId="{D350594B-30A6-4AF1-9452-44779FC6B8A3}" destId="{8E3B21D8-5AD8-4DB7-929E-49E5EA6C37D7}" srcOrd="3" destOrd="0" presId="urn:microsoft.com/office/officeart/2005/8/layout/hierarchy2"/>
    <dgm:cxn modelId="{3A4260EC-1170-42CE-8624-539D447FEED2}" type="presParOf" srcId="{8E3B21D8-5AD8-4DB7-929E-49E5EA6C37D7}" destId="{62BCE782-C06E-4F9D-975D-0F30C156EF88}" srcOrd="0" destOrd="0" presId="urn:microsoft.com/office/officeart/2005/8/layout/hierarchy2"/>
    <dgm:cxn modelId="{E1A9C179-E934-4CE4-A940-FB9248EFF44C}" type="presParOf" srcId="{8E3B21D8-5AD8-4DB7-929E-49E5EA6C37D7}" destId="{836E5888-094C-4E83-9D89-B7660A2B8BE4}" srcOrd="1" destOrd="0" presId="urn:microsoft.com/office/officeart/2005/8/layout/hierarchy2"/>
    <dgm:cxn modelId="{7394247A-D7AA-4554-B3E7-5B8A95A05117}" type="presParOf" srcId="{836E5888-094C-4E83-9D89-B7660A2B8BE4}" destId="{A9C79E83-014F-475F-AC58-CBA197A95DF8}" srcOrd="0" destOrd="0" presId="urn:microsoft.com/office/officeart/2005/8/layout/hierarchy2"/>
    <dgm:cxn modelId="{5DD0D3B9-74E4-43AE-8C90-582D574BB6B8}" type="presParOf" srcId="{A9C79E83-014F-475F-AC58-CBA197A95DF8}" destId="{0D18D351-8E1A-40AF-BF84-9A1ADF650455}" srcOrd="0" destOrd="0" presId="urn:microsoft.com/office/officeart/2005/8/layout/hierarchy2"/>
    <dgm:cxn modelId="{72D7AB5B-E9DF-4F12-BDD0-673D5567A9D0}" type="presParOf" srcId="{836E5888-094C-4E83-9D89-B7660A2B8BE4}" destId="{DA8EE4BA-CC57-49A3-9949-2ED4B2A4A61A}" srcOrd="1" destOrd="0" presId="urn:microsoft.com/office/officeart/2005/8/layout/hierarchy2"/>
    <dgm:cxn modelId="{127BDEB6-85C8-43D7-B680-417DF55CDE18}" type="presParOf" srcId="{DA8EE4BA-CC57-49A3-9949-2ED4B2A4A61A}" destId="{29988476-0DE4-4953-A1CB-25019ADC449C}" srcOrd="0" destOrd="0" presId="urn:microsoft.com/office/officeart/2005/8/layout/hierarchy2"/>
    <dgm:cxn modelId="{C204B5EA-A069-4B4E-A28B-1343B349EFF1}" type="presParOf" srcId="{DA8EE4BA-CC57-49A3-9949-2ED4B2A4A61A}" destId="{C9321EA9-3308-4ABB-9438-5845B99F721F}" srcOrd="1" destOrd="0" presId="urn:microsoft.com/office/officeart/2005/8/layout/hierarchy2"/>
    <dgm:cxn modelId="{188B59DE-5A77-492F-A049-73255D951BCF}" type="presParOf" srcId="{D350594B-30A6-4AF1-9452-44779FC6B8A3}" destId="{26C0CF4D-D97C-46FF-A5F7-C4B4C8CB794D}" srcOrd="4" destOrd="0" presId="urn:microsoft.com/office/officeart/2005/8/layout/hierarchy2"/>
    <dgm:cxn modelId="{43290A48-85F2-4855-AAD4-502ED847FA90}" type="presParOf" srcId="{26C0CF4D-D97C-46FF-A5F7-C4B4C8CB794D}" destId="{F86540EF-864A-4C08-BDEC-D587021CDA84}" srcOrd="0" destOrd="0" presId="urn:microsoft.com/office/officeart/2005/8/layout/hierarchy2"/>
    <dgm:cxn modelId="{30878D86-E7F0-4B93-A1B5-93FBE0634D3C}" type="presParOf" srcId="{D350594B-30A6-4AF1-9452-44779FC6B8A3}" destId="{D9DFC465-E5E0-4CE2-9A6E-60143C9FFE8A}" srcOrd="5" destOrd="0" presId="urn:microsoft.com/office/officeart/2005/8/layout/hierarchy2"/>
    <dgm:cxn modelId="{331A6E43-44D9-4869-9771-3AD7FCA4A9CD}" type="presParOf" srcId="{D9DFC465-E5E0-4CE2-9A6E-60143C9FFE8A}" destId="{B4E84F99-61EC-46DB-9438-C5E2D3C8E1BE}" srcOrd="0" destOrd="0" presId="urn:microsoft.com/office/officeart/2005/8/layout/hierarchy2"/>
    <dgm:cxn modelId="{ABED5988-45D7-468B-B499-DE3243B72E86}" type="presParOf" srcId="{D9DFC465-E5E0-4CE2-9A6E-60143C9FFE8A}" destId="{35C30451-61ED-4F2E-8359-A907A3E9FA5B}" srcOrd="1" destOrd="0" presId="urn:microsoft.com/office/officeart/2005/8/layout/hierarchy2"/>
    <dgm:cxn modelId="{E8BF8729-BF86-4F43-991F-548D3F766F5C}" type="presParOf" srcId="{35C30451-61ED-4F2E-8359-A907A3E9FA5B}" destId="{7F118F62-4511-49CB-B35B-F9D1E3A058F1}" srcOrd="0" destOrd="0" presId="urn:microsoft.com/office/officeart/2005/8/layout/hierarchy2"/>
    <dgm:cxn modelId="{00ECE68A-426C-4594-9763-9D88AFEE4C9F}" type="presParOf" srcId="{7F118F62-4511-49CB-B35B-F9D1E3A058F1}" destId="{AFE0D963-E22E-4705-8AAF-8CE9D633DB2F}" srcOrd="0" destOrd="0" presId="urn:microsoft.com/office/officeart/2005/8/layout/hierarchy2"/>
    <dgm:cxn modelId="{D124B1CF-BB30-44B5-ABF9-91CEE66B3010}" type="presParOf" srcId="{35C30451-61ED-4F2E-8359-A907A3E9FA5B}" destId="{AFE194D5-793C-4AB4-A56B-5F7F3B85A00B}" srcOrd="1" destOrd="0" presId="urn:microsoft.com/office/officeart/2005/8/layout/hierarchy2"/>
    <dgm:cxn modelId="{F1789838-F4A7-4612-909C-DE1C7C356907}" type="presParOf" srcId="{AFE194D5-793C-4AB4-A56B-5F7F3B85A00B}" destId="{15E60167-F262-497E-A9DE-13D8F4905878}" srcOrd="0" destOrd="0" presId="urn:microsoft.com/office/officeart/2005/8/layout/hierarchy2"/>
    <dgm:cxn modelId="{D1BFB8F3-4AA6-4CC3-AA33-ED4FEF5749AA}" type="presParOf" srcId="{AFE194D5-793C-4AB4-A56B-5F7F3B85A00B}" destId="{5927FD3A-C16E-415F-9C9D-B311200CF4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742BE531-BBC5-4DD4-A30C-2736DF92D20B}">
      <dgm:prSet custT="1"/>
      <dgm:spPr/>
      <dgm:t>
        <a:bodyPr/>
        <a:lstStyle/>
        <a:p>
          <a:r>
            <a:rPr lang="es-ES" sz="2400"/>
            <a:t>Contenedores</a:t>
          </a:r>
        </a:p>
      </dgm:t>
    </dgm:pt>
    <dgm:pt modelId="{372DC96F-A7DD-4956-B49F-1D0EB056CA18}" type="parTrans" cxnId="{ACBA5570-F8DD-4EA5-AA4E-74692DF7EA10}">
      <dgm:prSet/>
      <dgm:spPr/>
      <dgm:t>
        <a:bodyPr/>
        <a:lstStyle/>
        <a:p>
          <a:endParaRPr lang="es-ES"/>
        </a:p>
      </dgm:t>
    </dgm:pt>
    <dgm:pt modelId="{C1139BC3-BADC-42CB-A5E7-ED59F7CD4579}" type="sibTrans" cxnId="{ACBA5570-F8DD-4EA5-AA4E-74692DF7EA10}">
      <dgm:prSet/>
      <dgm:spPr/>
      <dgm:t>
        <a:bodyPr/>
        <a:lstStyle/>
        <a:p>
          <a:endParaRPr lang="es-ES"/>
        </a:p>
      </dgm:t>
    </dgm:pt>
    <dgm:pt modelId="{DCDC4DD9-01EE-4EB5-885C-D2779B51C87F}">
      <dgm:prSet custT="1"/>
      <dgm:spPr/>
      <dgm:t>
        <a:bodyPr/>
        <a:lstStyle/>
        <a:p>
          <a:r>
            <a:rPr lang="es-ES" sz="1200" dirty="0"/>
            <a:t>Este nuevo enfoque de diseño pone en manos de los desarrolladores no solo la funcionalidad que demandan las aplicaciones, sino también la seguridad, rapidez y flexibilidad.</a:t>
          </a:r>
        </a:p>
      </dgm:t>
    </dgm:pt>
    <dgm:pt modelId="{40658D8C-E4D3-48D6-A9D6-7CD7954648A9}" type="parTrans" cxnId="{97AD17F3-3F42-4A29-AAF2-97D0D2C5F236}">
      <dgm:prSet/>
      <dgm:spPr/>
      <dgm:t>
        <a:bodyPr/>
        <a:lstStyle/>
        <a:p>
          <a:endParaRPr lang="es-ES"/>
        </a:p>
      </dgm:t>
    </dgm:pt>
    <dgm:pt modelId="{BFCFEAF5-6628-438B-862C-BBF9B7E6A23A}" type="sibTrans" cxnId="{97AD17F3-3F42-4A29-AAF2-97D0D2C5F236}">
      <dgm:prSet/>
      <dgm:spPr/>
      <dgm:t>
        <a:bodyPr/>
        <a:lstStyle/>
        <a:p>
          <a:endParaRPr lang="es-ES"/>
        </a:p>
      </dgm:t>
    </dgm:pt>
    <dgm:pt modelId="{3FC3E11B-AD66-4ACB-A73A-28E9AFC1E19B}">
      <dgm:prSet/>
      <dgm:spPr/>
      <dgm:t>
        <a:bodyPr/>
        <a:lstStyle/>
        <a:p>
          <a:r>
            <a:rPr lang="es-ES" dirty="0" err="1"/>
            <a:t>Sun</a:t>
          </a:r>
          <a:r>
            <a:rPr lang="es-ES" dirty="0"/>
            <a:t> Java System Application Server</a:t>
          </a:r>
        </a:p>
      </dgm:t>
    </dgm:pt>
    <dgm:pt modelId="{C322CBB6-EA68-47AC-BF87-646C3DE36C2F}" type="parTrans" cxnId="{BD19F34D-5483-4CE2-8749-20F87D14DDF5}">
      <dgm:prSet/>
      <dgm:spPr/>
      <dgm:t>
        <a:bodyPr/>
        <a:lstStyle/>
        <a:p>
          <a:endParaRPr lang="es-ES"/>
        </a:p>
      </dgm:t>
    </dgm:pt>
    <dgm:pt modelId="{35CFE777-84CC-4D75-B2CE-E97F2EC08E4F}" type="sibTrans" cxnId="{BD19F34D-5483-4CE2-8749-20F87D14DDF5}">
      <dgm:prSet/>
      <dgm:spPr/>
      <dgm:t>
        <a:bodyPr/>
        <a:lstStyle/>
        <a:p>
          <a:endParaRPr lang="es-ES"/>
        </a:p>
      </dgm:t>
    </dgm:pt>
    <dgm:pt modelId="{D2C0BBB7-1832-488F-BA3B-43BC0DE1FFFC}">
      <dgm:prSet/>
      <dgm:spPr/>
      <dgm:t>
        <a:bodyPr/>
        <a:lstStyle/>
        <a:p>
          <a:r>
            <a:rPr lang="es-ES" dirty="0" err="1"/>
            <a:t>Tomcat</a:t>
          </a:r>
          <a:r>
            <a:rPr lang="es-ES" dirty="0"/>
            <a:t> para Java Web </a:t>
          </a:r>
          <a:r>
            <a:rPr lang="es-ES" dirty="0" err="1"/>
            <a:t>Services</a:t>
          </a:r>
          <a:r>
            <a:rPr lang="es-ES" dirty="0"/>
            <a:t> </a:t>
          </a:r>
          <a:r>
            <a:rPr lang="es-ES" dirty="0" err="1"/>
            <a:t>Development</a:t>
          </a:r>
          <a:r>
            <a:rPr lang="es-ES" dirty="0"/>
            <a:t> Pack</a:t>
          </a:r>
        </a:p>
      </dgm:t>
    </dgm:pt>
    <dgm:pt modelId="{515A42F0-A45A-4F66-9B91-178B0A9CF173}" type="parTrans" cxnId="{04FCABA7-4D29-45E9-9862-8CFC35E25FEF}">
      <dgm:prSet/>
      <dgm:spPr/>
      <dgm:t>
        <a:bodyPr/>
        <a:lstStyle/>
        <a:p>
          <a:endParaRPr lang="es-ES"/>
        </a:p>
      </dgm:t>
    </dgm:pt>
    <dgm:pt modelId="{53431F66-A07C-4194-B636-1919A8E3236B}" type="sibTrans" cxnId="{04FCABA7-4D29-45E9-9862-8CFC35E25FEF}">
      <dgm:prSet/>
      <dgm:spPr/>
      <dgm:t>
        <a:bodyPr/>
        <a:lstStyle/>
        <a:p>
          <a:endParaRPr lang="es-ES"/>
        </a:p>
      </dgm:t>
    </dgm:pt>
    <dgm:pt modelId="{C10739D7-53FC-469F-8BB7-27FA0414442F}">
      <dgm:prSet/>
      <dgm:spPr/>
      <dgm:t>
        <a:bodyPr/>
        <a:lstStyle/>
        <a:p>
          <a:r>
            <a:rPr lang="es-ES"/>
            <a:t> servidor de aplicaciones de la plataforma Java producido por Sun Microsystems. El servidor está basado en la plataforma Java EE y es el núcleo del sistema Java Enterprise</a:t>
          </a:r>
          <a:endParaRPr lang="es-ES"/>
        </a:p>
      </dgm:t>
    </dgm:pt>
    <dgm:pt modelId="{EE396240-F5EC-44B0-B205-CB161B086483}" type="parTrans" cxnId="{0EB59109-8526-47AE-95C6-5B82690DD00E}">
      <dgm:prSet/>
      <dgm:spPr/>
      <dgm:t>
        <a:bodyPr/>
        <a:lstStyle/>
        <a:p>
          <a:endParaRPr lang="es-ES"/>
        </a:p>
      </dgm:t>
    </dgm:pt>
    <dgm:pt modelId="{6AEA07E1-DD74-446C-8491-0DC850C3AE4B}" type="sibTrans" cxnId="{0EB59109-8526-47AE-95C6-5B82690DD00E}">
      <dgm:prSet/>
      <dgm:spPr/>
      <dgm:t>
        <a:bodyPr/>
        <a:lstStyle/>
        <a:p>
          <a:endParaRPr lang="es-ES"/>
        </a:p>
      </dgm:t>
    </dgm:pt>
    <dgm:pt modelId="{C23B6A21-7A94-4EDA-AB29-A556F8A99081}">
      <dgm:prSet/>
      <dgm:spPr/>
      <dgm:t>
        <a:bodyPr/>
        <a:lstStyle/>
        <a:p>
          <a:r>
            <a:rPr lang="es-ES"/>
            <a:t>funciona como un contenedor de servlets desarrollado bajo el proyecto Jakarta en la Apache Software Foundation. Tomcat implementa las especificaciones de los servlets y de JavaServer Pages (JSP) de Oracle Corporation (aunque creado por Sun Microsystems).</a:t>
          </a:r>
          <a:endParaRPr lang="es-ES"/>
        </a:p>
      </dgm:t>
    </dgm:pt>
    <dgm:pt modelId="{FC047BB3-DC54-4C16-8D9C-981CBFB7D890}" type="parTrans" cxnId="{3CE30A13-EEFC-45A3-A373-75405FC33AB2}">
      <dgm:prSet/>
      <dgm:spPr/>
      <dgm:t>
        <a:bodyPr/>
        <a:lstStyle/>
        <a:p>
          <a:endParaRPr lang="es-ES"/>
        </a:p>
      </dgm:t>
    </dgm:pt>
    <dgm:pt modelId="{672AF0A2-8DC8-46D0-8F12-2A3450DA4225}" type="sibTrans" cxnId="{3CE30A13-EEFC-45A3-A373-75405FC33AB2}">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E5081009-BF5B-4728-B208-D6E254218AC9}" type="pres">
      <dgm:prSet presAssocID="{372DC96F-A7DD-4956-B49F-1D0EB056CA18}" presName="conn2-1" presStyleLbl="parChTrans1D2" presStyleIdx="0" presStyleCnt="1"/>
      <dgm:spPr/>
    </dgm:pt>
    <dgm:pt modelId="{6B42410E-BEAB-43B8-9224-55A3BFCFC24D}" type="pres">
      <dgm:prSet presAssocID="{372DC96F-A7DD-4956-B49F-1D0EB056CA18}" presName="connTx" presStyleLbl="parChTrans1D2" presStyleIdx="0" presStyleCnt="1"/>
      <dgm:spPr/>
    </dgm:pt>
    <dgm:pt modelId="{CFA3E800-4C8A-42B4-84AB-E7E80BA4E732}" type="pres">
      <dgm:prSet presAssocID="{742BE531-BBC5-4DD4-A30C-2736DF92D20B}" presName="root2" presStyleCnt="0"/>
      <dgm:spPr/>
    </dgm:pt>
    <dgm:pt modelId="{BC7FC05E-8383-4870-8703-4F6D5E666E04}" type="pres">
      <dgm:prSet presAssocID="{742BE531-BBC5-4DD4-A30C-2736DF92D20B}" presName="LevelTwoTextNode" presStyleLbl="node2" presStyleIdx="0" presStyleCnt="1">
        <dgm:presLayoutVars>
          <dgm:chPref val="3"/>
        </dgm:presLayoutVars>
      </dgm:prSet>
      <dgm:spPr/>
    </dgm:pt>
    <dgm:pt modelId="{421099EB-76E7-4586-BADD-BF87BD718281}" type="pres">
      <dgm:prSet presAssocID="{742BE531-BBC5-4DD4-A30C-2736DF92D20B}" presName="level3hierChild" presStyleCnt="0"/>
      <dgm:spPr/>
    </dgm:pt>
    <dgm:pt modelId="{A37E13E9-86FF-4921-834D-D993F650E7EA}" type="pres">
      <dgm:prSet presAssocID="{40658D8C-E4D3-48D6-A9D6-7CD7954648A9}" presName="conn2-1" presStyleLbl="parChTrans1D3" presStyleIdx="0" presStyleCnt="3"/>
      <dgm:spPr/>
    </dgm:pt>
    <dgm:pt modelId="{011C5319-951A-42E1-9E10-DCB0278E3C1C}" type="pres">
      <dgm:prSet presAssocID="{40658D8C-E4D3-48D6-A9D6-7CD7954648A9}" presName="connTx" presStyleLbl="parChTrans1D3" presStyleIdx="0" presStyleCnt="3"/>
      <dgm:spPr/>
    </dgm:pt>
    <dgm:pt modelId="{B8C0BEF0-0E64-4B53-92F9-7E0B52909FFD}" type="pres">
      <dgm:prSet presAssocID="{DCDC4DD9-01EE-4EB5-885C-D2779B51C87F}" presName="root2" presStyleCnt="0"/>
      <dgm:spPr/>
    </dgm:pt>
    <dgm:pt modelId="{58770D6F-9CB1-46A4-8796-73859F2BD86D}" type="pres">
      <dgm:prSet presAssocID="{DCDC4DD9-01EE-4EB5-885C-D2779B51C87F}" presName="LevelTwoTextNode" presStyleLbl="node3" presStyleIdx="0" presStyleCnt="3">
        <dgm:presLayoutVars>
          <dgm:chPref val="3"/>
        </dgm:presLayoutVars>
      </dgm:prSet>
      <dgm:spPr/>
    </dgm:pt>
    <dgm:pt modelId="{17C5A0B8-D1A2-4FAF-8CDB-CF6CBF3DB74E}" type="pres">
      <dgm:prSet presAssocID="{DCDC4DD9-01EE-4EB5-885C-D2779B51C87F}" presName="level3hierChild" presStyleCnt="0"/>
      <dgm:spPr/>
    </dgm:pt>
    <dgm:pt modelId="{3514C4E2-8F7E-4321-9382-CE66994C925F}" type="pres">
      <dgm:prSet presAssocID="{515A42F0-A45A-4F66-9B91-178B0A9CF173}" presName="conn2-1" presStyleLbl="parChTrans1D3" presStyleIdx="1" presStyleCnt="3"/>
      <dgm:spPr/>
    </dgm:pt>
    <dgm:pt modelId="{20FEC9FC-77A7-4DDE-9274-74C49BA8ACA3}" type="pres">
      <dgm:prSet presAssocID="{515A42F0-A45A-4F66-9B91-178B0A9CF173}" presName="connTx" presStyleLbl="parChTrans1D3" presStyleIdx="1" presStyleCnt="3"/>
      <dgm:spPr/>
    </dgm:pt>
    <dgm:pt modelId="{4118DA2D-C5C1-4708-B994-47CCF86D4AC8}" type="pres">
      <dgm:prSet presAssocID="{D2C0BBB7-1832-488F-BA3B-43BC0DE1FFFC}" presName="root2" presStyleCnt="0"/>
      <dgm:spPr/>
    </dgm:pt>
    <dgm:pt modelId="{D62BB508-98B1-470B-BC63-8889C1ECAF0E}" type="pres">
      <dgm:prSet presAssocID="{D2C0BBB7-1832-488F-BA3B-43BC0DE1FFFC}" presName="LevelTwoTextNode" presStyleLbl="node3" presStyleIdx="1" presStyleCnt="3">
        <dgm:presLayoutVars>
          <dgm:chPref val="3"/>
        </dgm:presLayoutVars>
      </dgm:prSet>
      <dgm:spPr/>
    </dgm:pt>
    <dgm:pt modelId="{9AEA3211-5F10-40C1-AD47-A9CA9D524810}" type="pres">
      <dgm:prSet presAssocID="{D2C0BBB7-1832-488F-BA3B-43BC0DE1FFFC}" presName="level3hierChild" presStyleCnt="0"/>
      <dgm:spPr/>
    </dgm:pt>
    <dgm:pt modelId="{CEDC72FD-F639-463C-8279-2F47A5D82971}" type="pres">
      <dgm:prSet presAssocID="{FC047BB3-DC54-4C16-8D9C-981CBFB7D890}" presName="conn2-1" presStyleLbl="parChTrans1D4" presStyleIdx="0" presStyleCnt="2"/>
      <dgm:spPr/>
    </dgm:pt>
    <dgm:pt modelId="{4EE97951-0D44-438D-8633-7FAA6EA66B19}" type="pres">
      <dgm:prSet presAssocID="{FC047BB3-DC54-4C16-8D9C-981CBFB7D890}" presName="connTx" presStyleLbl="parChTrans1D4" presStyleIdx="0" presStyleCnt="2"/>
      <dgm:spPr/>
    </dgm:pt>
    <dgm:pt modelId="{06A45868-F6D3-4005-B2FB-AF482A20315B}" type="pres">
      <dgm:prSet presAssocID="{C23B6A21-7A94-4EDA-AB29-A556F8A99081}" presName="root2" presStyleCnt="0"/>
      <dgm:spPr/>
    </dgm:pt>
    <dgm:pt modelId="{CBE24C97-44E6-4D40-9961-AD77FAF27139}" type="pres">
      <dgm:prSet presAssocID="{C23B6A21-7A94-4EDA-AB29-A556F8A99081}" presName="LevelTwoTextNode" presStyleLbl="node4" presStyleIdx="0" presStyleCnt="2">
        <dgm:presLayoutVars>
          <dgm:chPref val="3"/>
        </dgm:presLayoutVars>
      </dgm:prSet>
      <dgm:spPr/>
    </dgm:pt>
    <dgm:pt modelId="{F8DD0051-E1A9-4B89-A064-330480B5635B}" type="pres">
      <dgm:prSet presAssocID="{C23B6A21-7A94-4EDA-AB29-A556F8A99081}" presName="level3hierChild" presStyleCnt="0"/>
      <dgm:spPr/>
    </dgm:pt>
    <dgm:pt modelId="{C5F50DA6-578C-4199-8BFC-4229EBCC12CD}" type="pres">
      <dgm:prSet presAssocID="{C322CBB6-EA68-47AC-BF87-646C3DE36C2F}" presName="conn2-1" presStyleLbl="parChTrans1D3" presStyleIdx="2" presStyleCnt="3"/>
      <dgm:spPr/>
    </dgm:pt>
    <dgm:pt modelId="{767926FB-5572-4E13-99C0-CF67700C5003}" type="pres">
      <dgm:prSet presAssocID="{C322CBB6-EA68-47AC-BF87-646C3DE36C2F}" presName="connTx" presStyleLbl="parChTrans1D3" presStyleIdx="2" presStyleCnt="3"/>
      <dgm:spPr/>
    </dgm:pt>
    <dgm:pt modelId="{575D9331-8DDF-42A6-8540-AE8A5D91F075}" type="pres">
      <dgm:prSet presAssocID="{3FC3E11B-AD66-4ACB-A73A-28E9AFC1E19B}" presName="root2" presStyleCnt="0"/>
      <dgm:spPr/>
    </dgm:pt>
    <dgm:pt modelId="{2F913EE3-B602-47F6-A050-11FC7C06B3CA}" type="pres">
      <dgm:prSet presAssocID="{3FC3E11B-AD66-4ACB-A73A-28E9AFC1E19B}" presName="LevelTwoTextNode" presStyleLbl="node3" presStyleIdx="2" presStyleCnt="3">
        <dgm:presLayoutVars>
          <dgm:chPref val="3"/>
        </dgm:presLayoutVars>
      </dgm:prSet>
      <dgm:spPr/>
    </dgm:pt>
    <dgm:pt modelId="{75489043-92DE-4F8F-A351-3DD8A409324B}" type="pres">
      <dgm:prSet presAssocID="{3FC3E11B-AD66-4ACB-A73A-28E9AFC1E19B}" presName="level3hierChild" presStyleCnt="0"/>
      <dgm:spPr/>
    </dgm:pt>
    <dgm:pt modelId="{78A54E8E-C77D-40AD-B209-E55F00AE8805}" type="pres">
      <dgm:prSet presAssocID="{EE396240-F5EC-44B0-B205-CB161B086483}" presName="conn2-1" presStyleLbl="parChTrans1D4" presStyleIdx="1" presStyleCnt="2"/>
      <dgm:spPr/>
    </dgm:pt>
    <dgm:pt modelId="{73104F51-75D1-4C52-AB5D-ED5AFF3BC55B}" type="pres">
      <dgm:prSet presAssocID="{EE396240-F5EC-44B0-B205-CB161B086483}" presName="connTx" presStyleLbl="parChTrans1D4" presStyleIdx="1" presStyleCnt="2"/>
      <dgm:spPr/>
    </dgm:pt>
    <dgm:pt modelId="{7C54ACF5-0AF8-4976-A4A8-A48A746DA3D6}" type="pres">
      <dgm:prSet presAssocID="{C10739D7-53FC-469F-8BB7-27FA0414442F}" presName="root2" presStyleCnt="0"/>
      <dgm:spPr/>
    </dgm:pt>
    <dgm:pt modelId="{4E715018-4B3F-4CBF-9C21-3B9C1D754784}" type="pres">
      <dgm:prSet presAssocID="{C10739D7-53FC-469F-8BB7-27FA0414442F}" presName="LevelTwoTextNode" presStyleLbl="node4" presStyleIdx="1" presStyleCnt="2">
        <dgm:presLayoutVars>
          <dgm:chPref val="3"/>
        </dgm:presLayoutVars>
      </dgm:prSet>
      <dgm:spPr/>
    </dgm:pt>
    <dgm:pt modelId="{8113D9A0-2FDC-4844-8857-8DA09BDA3582}" type="pres">
      <dgm:prSet presAssocID="{C10739D7-53FC-469F-8BB7-27FA0414442F}" presName="level3hierChild" presStyleCnt="0"/>
      <dgm:spPr/>
    </dgm:pt>
  </dgm:ptLst>
  <dgm:cxnLst>
    <dgm:cxn modelId="{D4C327A9-9E9C-4D6F-94B3-C9091211737D}" type="presOf" srcId="{372DC96F-A7DD-4956-B49F-1D0EB056CA18}" destId="{6B42410E-BEAB-43B8-9224-55A3BFCFC24D}" srcOrd="1"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04FCABA7-4D29-45E9-9862-8CFC35E25FEF}" srcId="{742BE531-BBC5-4DD4-A30C-2736DF92D20B}" destId="{D2C0BBB7-1832-488F-BA3B-43BC0DE1FFFC}" srcOrd="1" destOrd="0" parTransId="{515A42F0-A45A-4F66-9B91-178B0A9CF173}" sibTransId="{53431F66-A07C-4194-B636-1919A8E3236B}"/>
    <dgm:cxn modelId="{5CCB9460-EFAC-44F2-A784-13FFE104B0D5}" type="presOf" srcId="{742BE531-BBC5-4DD4-A30C-2736DF92D20B}" destId="{BC7FC05E-8383-4870-8703-4F6D5E666E04}" srcOrd="0" destOrd="0" presId="urn:microsoft.com/office/officeart/2005/8/layout/hierarchy2"/>
    <dgm:cxn modelId="{BD19F34D-5483-4CE2-8749-20F87D14DDF5}" srcId="{742BE531-BBC5-4DD4-A30C-2736DF92D20B}" destId="{3FC3E11B-AD66-4ACB-A73A-28E9AFC1E19B}" srcOrd="2" destOrd="0" parTransId="{C322CBB6-EA68-47AC-BF87-646C3DE36C2F}" sibTransId="{35CFE777-84CC-4D75-B2CE-E97F2EC08E4F}"/>
    <dgm:cxn modelId="{CD68B766-3332-4D29-B703-3C790DAFCB0D}" type="presOf" srcId="{515A42F0-A45A-4F66-9B91-178B0A9CF173}" destId="{3514C4E2-8F7E-4321-9382-CE66994C925F}" srcOrd="0" destOrd="0" presId="urn:microsoft.com/office/officeart/2005/8/layout/hierarchy2"/>
    <dgm:cxn modelId="{0C9FCEB3-4D0A-4B26-878F-DBAAEE2A66EE}" type="presOf" srcId="{3FC3E11B-AD66-4ACB-A73A-28E9AFC1E19B}" destId="{2F913EE3-B602-47F6-A050-11FC7C06B3CA}" srcOrd="0" destOrd="0" presId="urn:microsoft.com/office/officeart/2005/8/layout/hierarchy2"/>
    <dgm:cxn modelId="{2EEC7B21-2BB7-4FAB-9E86-FEA8E01E058D}" type="presOf" srcId="{FC047BB3-DC54-4C16-8D9C-981CBFB7D890}" destId="{4EE97951-0D44-438D-8633-7FAA6EA66B19}" srcOrd="1" destOrd="0" presId="urn:microsoft.com/office/officeart/2005/8/layout/hierarchy2"/>
    <dgm:cxn modelId="{3CE30A13-EEFC-45A3-A373-75405FC33AB2}" srcId="{D2C0BBB7-1832-488F-BA3B-43BC0DE1FFFC}" destId="{C23B6A21-7A94-4EDA-AB29-A556F8A99081}" srcOrd="0" destOrd="0" parTransId="{FC047BB3-DC54-4C16-8D9C-981CBFB7D890}" sibTransId="{672AF0A2-8DC8-46D0-8F12-2A3450DA4225}"/>
    <dgm:cxn modelId="{ACBA5570-F8DD-4EA5-AA4E-74692DF7EA10}" srcId="{4F0E50FC-C06C-425A-B114-A0B4510B52AC}" destId="{742BE531-BBC5-4DD4-A30C-2736DF92D20B}" srcOrd="0" destOrd="0" parTransId="{372DC96F-A7DD-4956-B49F-1D0EB056CA18}" sibTransId="{C1139BC3-BADC-42CB-A5E7-ED59F7CD4579}"/>
    <dgm:cxn modelId="{23434F1E-793F-4CAC-8EF6-B64149288BC3}" type="presOf" srcId="{C322CBB6-EA68-47AC-BF87-646C3DE36C2F}" destId="{767926FB-5572-4E13-99C0-CF67700C5003}" srcOrd="1" destOrd="0" presId="urn:microsoft.com/office/officeart/2005/8/layout/hierarchy2"/>
    <dgm:cxn modelId="{97AD17F3-3F42-4A29-AAF2-97D0D2C5F236}" srcId="{742BE531-BBC5-4DD4-A30C-2736DF92D20B}" destId="{DCDC4DD9-01EE-4EB5-885C-D2779B51C87F}" srcOrd="0" destOrd="0" parTransId="{40658D8C-E4D3-48D6-A9D6-7CD7954648A9}" sibTransId="{BFCFEAF5-6628-438B-862C-BBF9B7E6A23A}"/>
    <dgm:cxn modelId="{3D030028-5A29-48A9-ACD5-834EDC3A0B13}" type="presOf" srcId="{C322CBB6-EA68-47AC-BF87-646C3DE36C2F}" destId="{C5F50DA6-578C-4199-8BFC-4229EBCC12CD}" srcOrd="0" destOrd="0" presId="urn:microsoft.com/office/officeart/2005/8/layout/hierarchy2"/>
    <dgm:cxn modelId="{EB1FD825-9665-4306-B5A1-119BEAC3AD24}" type="presOf" srcId="{4F0E50FC-C06C-425A-B114-A0B4510B52AC}" destId="{03AEE305-77DD-4FB0-B00A-DF0B18AC4A4A}" srcOrd="0" destOrd="0" presId="urn:microsoft.com/office/officeart/2005/8/layout/hierarchy2"/>
    <dgm:cxn modelId="{B268E988-90FD-4BF7-8443-34812AEA35AB}" type="presOf" srcId="{FC047BB3-DC54-4C16-8D9C-981CBFB7D890}" destId="{CEDC72FD-F639-463C-8279-2F47A5D82971}" srcOrd="0" destOrd="0" presId="urn:microsoft.com/office/officeart/2005/8/layout/hierarchy2"/>
    <dgm:cxn modelId="{41565E76-1E09-4883-BC00-D0FFD594BAB8}" type="presOf" srcId="{515A42F0-A45A-4F66-9B91-178B0A9CF173}" destId="{20FEC9FC-77A7-4DDE-9274-74C49BA8ACA3}" srcOrd="1" destOrd="0" presId="urn:microsoft.com/office/officeart/2005/8/layout/hierarchy2"/>
    <dgm:cxn modelId="{A5F41D43-A279-4D05-841B-35A0D1742B6F}" type="presOf" srcId="{DCDC4DD9-01EE-4EB5-885C-D2779B51C87F}" destId="{58770D6F-9CB1-46A4-8796-73859F2BD86D}" srcOrd="0" destOrd="0" presId="urn:microsoft.com/office/officeart/2005/8/layout/hierarchy2"/>
    <dgm:cxn modelId="{0EB59109-8526-47AE-95C6-5B82690DD00E}" srcId="{3FC3E11B-AD66-4ACB-A73A-28E9AFC1E19B}" destId="{C10739D7-53FC-469F-8BB7-27FA0414442F}" srcOrd="0" destOrd="0" parTransId="{EE396240-F5EC-44B0-B205-CB161B086483}" sibTransId="{6AEA07E1-DD74-446C-8491-0DC850C3AE4B}"/>
    <dgm:cxn modelId="{F1D5C6BD-DE26-4956-9B05-03965416080A}" type="presOf" srcId="{EE396240-F5EC-44B0-B205-CB161B086483}" destId="{78A54E8E-C77D-40AD-B209-E55F00AE8805}" srcOrd="0" destOrd="0" presId="urn:microsoft.com/office/officeart/2005/8/layout/hierarchy2"/>
    <dgm:cxn modelId="{260B6D9B-DBD5-42DC-A907-18395200F78E}" type="presOf" srcId="{D2C0BBB7-1832-488F-BA3B-43BC0DE1FFFC}" destId="{D62BB508-98B1-470B-BC63-8889C1ECAF0E}" srcOrd="0" destOrd="0" presId="urn:microsoft.com/office/officeart/2005/8/layout/hierarchy2"/>
    <dgm:cxn modelId="{B59CDECB-C968-4DF1-B42F-552F8311BC5D}" type="presOf" srcId="{EE396240-F5EC-44B0-B205-CB161B086483}" destId="{73104F51-75D1-4C52-AB5D-ED5AFF3BC55B}" srcOrd="1" destOrd="0" presId="urn:microsoft.com/office/officeart/2005/8/layout/hierarchy2"/>
    <dgm:cxn modelId="{D742E297-7807-4622-AD8E-75880094B5EC}" type="presOf" srcId="{40658D8C-E4D3-48D6-A9D6-7CD7954648A9}" destId="{011C5319-951A-42E1-9E10-DCB0278E3C1C}" srcOrd="1" destOrd="0" presId="urn:microsoft.com/office/officeart/2005/8/layout/hierarchy2"/>
    <dgm:cxn modelId="{BCBAC04B-EAF8-4547-8857-CB3915A554BA}" type="presOf" srcId="{372DC96F-A7DD-4956-B49F-1D0EB056CA18}" destId="{E5081009-BF5B-4728-B208-D6E254218AC9}" srcOrd="0" destOrd="0" presId="urn:microsoft.com/office/officeart/2005/8/layout/hierarchy2"/>
    <dgm:cxn modelId="{FA719A40-8EC7-4FBA-BD7D-C3E162A02150}" type="presOf" srcId="{40658D8C-E4D3-48D6-A9D6-7CD7954648A9}" destId="{A37E13E9-86FF-4921-834D-D993F650E7EA}" srcOrd="0" destOrd="0" presId="urn:microsoft.com/office/officeart/2005/8/layout/hierarchy2"/>
    <dgm:cxn modelId="{DA47C311-174E-4409-BDEC-08A6D6F82F2B}" type="presOf" srcId="{C23B6A21-7A94-4EDA-AB29-A556F8A99081}" destId="{CBE24C97-44E6-4D40-9961-AD77FAF27139}" srcOrd="0" destOrd="0" presId="urn:microsoft.com/office/officeart/2005/8/layout/hierarchy2"/>
    <dgm:cxn modelId="{F9B1920B-7F82-4C48-B618-1CFCEFF4BC7B}" type="presOf" srcId="{C10739D7-53FC-469F-8BB7-27FA0414442F}" destId="{4E715018-4B3F-4CBF-9C21-3B9C1D754784}" srcOrd="0"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B8E4BC41-B8F3-4014-AA9B-A7A1A9ABBFA5}" type="presParOf" srcId="{F6979C23-8DBE-4D34-A9A9-371D66C5A3DB}" destId="{E5081009-BF5B-4728-B208-D6E254218AC9}" srcOrd="0" destOrd="0" presId="urn:microsoft.com/office/officeart/2005/8/layout/hierarchy2"/>
    <dgm:cxn modelId="{14A78FAC-645B-4469-B159-FEF96E1E0C2E}" type="presParOf" srcId="{E5081009-BF5B-4728-B208-D6E254218AC9}" destId="{6B42410E-BEAB-43B8-9224-55A3BFCFC24D}" srcOrd="0" destOrd="0" presId="urn:microsoft.com/office/officeart/2005/8/layout/hierarchy2"/>
    <dgm:cxn modelId="{41F183F7-7CEC-459E-987F-B3F27D25B05D}" type="presParOf" srcId="{F6979C23-8DBE-4D34-A9A9-371D66C5A3DB}" destId="{CFA3E800-4C8A-42B4-84AB-E7E80BA4E732}" srcOrd="1" destOrd="0" presId="urn:microsoft.com/office/officeart/2005/8/layout/hierarchy2"/>
    <dgm:cxn modelId="{7441DBEB-6810-4235-A419-9AF70946E95F}" type="presParOf" srcId="{CFA3E800-4C8A-42B4-84AB-E7E80BA4E732}" destId="{BC7FC05E-8383-4870-8703-4F6D5E666E04}" srcOrd="0" destOrd="0" presId="urn:microsoft.com/office/officeart/2005/8/layout/hierarchy2"/>
    <dgm:cxn modelId="{194397D7-F315-4853-87F2-E483F89CA28D}" type="presParOf" srcId="{CFA3E800-4C8A-42B4-84AB-E7E80BA4E732}" destId="{421099EB-76E7-4586-BADD-BF87BD718281}" srcOrd="1" destOrd="0" presId="urn:microsoft.com/office/officeart/2005/8/layout/hierarchy2"/>
    <dgm:cxn modelId="{2C79EA97-58A9-4202-91B3-2774F0FBC2EA}" type="presParOf" srcId="{421099EB-76E7-4586-BADD-BF87BD718281}" destId="{A37E13E9-86FF-4921-834D-D993F650E7EA}" srcOrd="0" destOrd="0" presId="urn:microsoft.com/office/officeart/2005/8/layout/hierarchy2"/>
    <dgm:cxn modelId="{E3149FE7-6463-4B52-8F17-1FF3E55C5A73}" type="presParOf" srcId="{A37E13E9-86FF-4921-834D-D993F650E7EA}" destId="{011C5319-951A-42E1-9E10-DCB0278E3C1C}" srcOrd="0" destOrd="0" presId="urn:microsoft.com/office/officeart/2005/8/layout/hierarchy2"/>
    <dgm:cxn modelId="{DFF1FC94-53B2-46BD-99A3-937E1E84B44E}" type="presParOf" srcId="{421099EB-76E7-4586-BADD-BF87BD718281}" destId="{B8C0BEF0-0E64-4B53-92F9-7E0B52909FFD}" srcOrd="1" destOrd="0" presId="urn:microsoft.com/office/officeart/2005/8/layout/hierarchy2"/>
    <dgm:cxn modelId="{9538A971-E5DB-4DD2-98C6-CAA9FEBCF9DF}" type="presParOf" srcId="{B8C0BEF0-0E64-4B53-92F9-7E0B52909FFD}" destId="{58770D6F-9CB1-46A4-8796-73859F2BD86D}" srcOrd="0" destOrd="0" presId="urn:microsoft.com/office/officeart/2005/8/layout/hierarchy2"/>
    <dgm:cxn modelId="{2EA38F43-B4EB-4771-B385-16918A7F6CD7}" type="presParOf" srcId="{B8C0BEF0-0E64-4B53-92F9-7E0B52909FFD}" destId="{17C5A0B8-D1A2-4FAF-8CDB-CF6CBF3DB74E}" srcOrd="1" destOrd="0" presId="urn:microsoft.com/office/officeart/2005/8/layout/hierarchy2"/>
    <dgm:cxn modelId="{93395528-FEBD-4E12-AE66-288438A8F74D}" type="presParOf" srcId="{421099EB-76E7-4586-BADD-BF87BD718281}" destId="{3514C4E2-8F7E-4321-9382-CE66994C925F}" srcOrd="2" destOrd="0" presId="urn:microsoft.com/office/officeart/2005/8/layout/hierarchy2"/>
    <dgm:cxn modelId="{26FE4731-70F7-4394-BF40-AA407E34CDFE}" type="presParOf" srcId="{3514C4E2-8F7E-4321-9382-CE66994C925F}" destId="{20FEC9FC-77A7-4DDE-9274-74C49BA8ACA3}" srcOrd="0" destOrd="0" presId="urn:microsoft.com/office/officeart/2005/8/layout/hierarchy2"/>
    <dgm:cxn modelId="{B4274F44-9B91-499C-9407-5C924483E1EB}" type="presParOf" srcId="{421099EB-76E7-4586-BADD-BF87BD718281}" destId="{4118DA2D-C5C1-4708-B994-47CCF86D4AC8}" srcOrd="3" destOrd="0" presId="urn:microsoft.com/office/officeart/2005/8/layout/hierarchy2"/>
    <dgm:cxn modelId="{F380D86E-221A-45B5-9734-D2344191C483}" type="presParOf" srcId="{4118DA2D-C5C1-4708-B994-47CCF86D4AC8}" destId="{D62BB508-98B1-470B-BC63-8889C1ECAF0E}" srcOrd="0" destOrd="0" presId="urn:microsoft.com/office/officeart/2005/8/layout/hierarchy2"/>
    <dgm:cxn modelId="{D104D5C1-A0C7-485E-A8E7-6E061DDD5877}" type="presParOf" srcId="{4118DA2D-C5C1-4708-B994-47CCF86D4AC8}" destId="{9AEA3211-5F10-40C1-AD47-A9CA9D524810}" srcOrd="1" destOrd="0" presId="urn:microsoft.com/office/officeart/2005/8/layout/hierarchy2"/>
    <dgm:cxn modelId="{2840F249-FA34-4728-965D-9A7EA3761DD4}" type="presParOf" srcId="{9AEA3211-5F10-40C1-AD47-A9CA9D524810}" destId="{CEDC72FD-F639-463C-8279-2F47A5D82971}" srcOrd="0" destOrd="0" presId="urn:microsoft.com/office/officeart/2005/8/layout/hierarchy2"/>
    <dgm:cxn modelId="{3640C8BC-1E3E-4E93-8F71-3DA868A47120}" type="presParOf" srcId="{CEDC72FD-F639-463C-8279-2F47A5D82971}" destId="{4EE97951-0D44-438D-8633-7FAA6EA66B19}" srcOrd="0" destOrd="0" presId="urn:microsoft.com/office/officeart/2005/8/layout/hierarchy2"/>
    <dgm:cxn modelId="{DCCD833C-2662-496D-A932-F5A6B54BC896}" type="presParOf" srcId="{9AEA3211-5F10-40C1-AD47-A9CA9D524810}" destId="{06A45868-F6D3-4005-B2FB-AF482A20315B}" srcOrd="1" destOrd="0" presId="urn:microsoft.com/office/officeart/2005/8/layout/hierarchy2"/>
    <dgm:cxn modelId="{9A64E1C5-5998-4B04-985A-DEFBFD617E77}" type="presParOf" srcId="{06A45868-F6D3-4005-B2FB-AF482A20315B}" destId="{CBE24C97-44E6-4D40-9961-AD77FAF27139}" srcOrd="0" destOrd="0" presId="urn:microsoft.com/office/officeart/2005/8/layout/hierarchy2"/>
    <dgm:cxn modelId="{A61B360B-B03A-487B-A53E-BFB675A4A0AF}" type="presParOf" srcId="{06A45868-F6D3-4005-B2FB-AF482A20315B}" destId="{F8DD0051-E1A9-4B89-A064-330480B5635B}" srcOrd="1" destOrd="0" presId="urn:microsoft.com/office/officeart/2005/8/layout/hierarchy2"/>
    <dgm:cxn modelId="{626B0694-32AA-4130-AD4F-00A867EC902C}" type="presParOf" srcId="{421099EB-76E7-4586-BADD-BF87BD718281}" destId="{C5F50DA6-578C-4199-8BFC-4229EBCC12CD}" srcOrd="4" destOrd="0" presId="urn:microsoft.com/office/officeart/2005/8/layout/hierarchy2"/>
    <dgm:cxn modelId="{714F543A-5799-408E-9585-DED1046FC81C}" type="presParOf" srcId="{C5F50DA6-578C-4199-8BFC-4229EBCC12CD}" destId="{767926FB-5572-4E13-99C0-CF67700C5003}" srcOrd="0" destOrd="0" presId="urn:microsoft.com/office/officeart/2005/8/layout/hierarchy2"/>
    <dgm:cxn modelId="{B8D94774-6E67-4270-B332-789E2181E237}" type="presParOf" srcId="{421099EB-76E7-4586-BADD-BF87BD718281}" destId="{575D9331-8DDF-42A6-8540-AE8A5D91F075}" srcOrd="5" destOrd="0" presId="urn:microsoft.com/office/officeart/2005/8/layout/hierarchy2"/>
    <dgm:cxn modelId="{0321B20D-8F05-4212-99AE-0966410081CF}" type="presParOf" srcId="{575D9331-8DDF-42A6-8540-AE8A5D91F075}" destId="{2F913EE3-B602-47F6-A050-11FC7C06B3CA}" srcOrd="0" destOrd="0" presId="urn:microsoft.com/office/officeart/2005/8/layout/hierarchy2"/>
    <dgm:cxn modelId="{FA376DAF-646C-4CC8-A701-F137D1F19B06}" type="presParOf" srcId="{575D9331-8DDF-42A6-8540-AE8A5D91F075}" destId="{75489043-92DE-4F8F-A351-3DD8A409324B}" srcOrd="1" destOrd="0" presId="urn:microsoft.com/office/officeart/2005/8/layout/hierarchy2"/>
    <dgm:cxn modelId="{02BC14B2-B925-4FCD-BF48-444D5631B2E0}" type="presParOf" srcId="{75489043-92DE-4F8F-A351-3DD8A409324B}" destId="{78A54E8E-C77D-40AD-B209-E55F00AE8805}" srcOrd="0" destOrd="0" presId="urn:microsoft.com/office/officeart/2005/8/layout/hierarchy2"/>
    <dgm:cxn modelId="{B9E42D62-3FBF-4820-A55D-54DC143580BD}" type="presParOf" srcId="{78A54E8E-C77D-40AD-B209-E55F00AE8805}" destId="{73104F51-75D1-4C52-AB5D-ED5AFF3BC55B}" srcOrd="0" destOrd="0" presId="urn:microsoft.com/office/officeart/2005/8/layout/hierarchy2"/>
    <dgm:cxn modelId="{4C0DBB03-61F9-4354-9A51-D5818815BF75}" type="presParOf" srcId="{75489043-92DE-4F8F-A351-3DD8A409324B}" destId="{7C54ACF5-0AF8-4976-A4A8-A48A746DA3D6}" srcOrd="1" destOrd="0" presId="urn:microsoft.com/office/officeart/2005/8/layout/hierarchy2"/>
    <dgm:cxn modelId="{89535576-E941-44BF-80B7-67693295E00F}" type="presParOf" srcId="{7C54ACF5-0AF8-4976-A4A8-A48A746DA3D6}" destId="{4E715018-4B3F-4CBF-9C21-3B9C1D754784}" srcOrd="0" destOrd="0" presId="urn:microsoft.com/office/officeart/2005/8/layout/hierarchy2"/>
    <dgm:cxn modelId="{AC7D5220-3BAA-49BA-A9C4-872E0365A913}" type="presParOf" srcId="{7C54ACF5-0AF8-4976-A4A8-A48A746DA3D6}" destId="{8113D9A0-2FDC-4844-8857-8DA09BDA358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B9023D-7A99-43E8-8F71-BDF6073E3E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4F0E50FC-C06C-425A-B114-A0B4510B52AC}">
      <dgm:prSet phldrT="[Texto]" custT="1"/>
      <dgm:spPr/>
      <dgm:t>
        <a:bodyPr/>
        <a:lstStyle/>
        <a:p>
          <a:r>
            <a:rPr lang="es-ES" sz="1600" dirty="0"/>
            <a:t>FUNDAMENTOS </a:t>
          </a:r>
        </a:p>
      </dgm:t>
    </dgm:pt>
    <dgm:pt modelId="{4A863A4E-4825-409A-B2B7-FCEFCA12F97F}" type="parTrans" cxnId="{6802B360-3CCE-4745-BBEA-FE8D5290ECE4}">
      <dgm:prSet/>
      <dgm:spPr/>
      <dgm:t>
        <a:bodyPr/>
        <a:lstStyle/>
        <a:p>
          <a:endParaRPr lang="es-ES"/>
        </a:p>
      </dgm:t>
    </dgm:pt>
    <dgm:pt modelId="{B397BA0D-7C1C-423B-94BB-9F973E1B6990}" type="sibTrans" cxnId="{6802B360-3CCE-4745-BBEA-FE8D5290ECE4}">
      <dgm:prSet/>
      <dgm:spPr/>
      <dgm:t>
        <a:bodyPr/>
        <a:lstStyle/>
        <a:p>
          <a:endParaRPr lang="es-ES"/>
        </a:p>
      </dgm:t>
    </dgm:pt>
    <dgm:pt modelId="{1DB8E86A-DC06-4924-8C52-A6E6135D21D4}">
      <dgm:prSet custT="1"/>
      <dgm:spPr/>
      <dgm:t>
        <a:bodyPr/>
        <a:lstStyle/>
        <a:p>
          <a:r>
            <a:rPr lang="es-ES" sz="4000" dirty="0"/>
            <a:t>Servicios</a:t>
          </a:r>
        </a:p>
      </dgm:t>
    </dgm:pt>
    <dgm:pt modelId="{30BA4487-57A7-42A9-B8A0-AD66987E45FC}" type="parTrans" cxnId="{1038B095-B122-4AFD-8AAB-3D0D34A65A6E}">
      <dgm:prSet/>
      <dgm:spPr/>
      <dgm:t>
        <a:bodyPr/>
        <a:lstStyle/>
        <a:p>
          <a:endParaRPr lang="es-ES"/>
        </a:p>
      </dgm:t>
    </dgm:pt>
    <dgm:pt modelId="{F8CF97CC-4085-48AC-AEFC-1F6EF5626488}" type="sibTrans" cxnId="{1038B095-B122-4AFD-8AAB-3D0D34A65A6E}">
      <dgm:prSet/>
      <dgm:spPr/>
      <dgm:t>
        <a:bodyPr/>
        <a:lstStyle/>
        <a:p>
          <a:endParaRPr lang="es-ES"/>
        </a:p>
      </dgm:t>
    </dgm:pt>
    <dgm:pt modelId="{4A409474-DBE1-4669-8CA0-A47CEEEEB0DF}">
      <dgm:prSet custT="1"/>
      <dgm:spPr/>
      <dgm:t>
        <a:bodyPr/>
        <a:lstStyle/>
        <a:p>
          <a:r>
            <a:rPr lang="es-ES" sz="2400" dirty="0"/>
            <a:t>Aplicaciones que brindan servicios a otras aplicaciones (multiplataforma).</a:t>
          </a:r>
        </a:p>
      </dgm:t>
    </dgm:pt>
    <dgm:pt modelId="{E3832A98-3A62-4668-88C7-CE614931267A}" type="parTrans" cxnId="{83A07DA1-48BE-403F-AE43-7BDC12E92296}">
      <dgm:prSet/>
      <dgm:spPr/>
      <dgm:t>
        <a:bodyPr/>
        <a:lstStyle/>
        <a:p>
          <a:endParaRPr lang="es-ES"/>
        </a:p>
      </dgm:t>
    </dgm:pt>
    <dgm:pt modelId="{3A3FC637-3534-4463-8DCE-6ACA2A52D35C}" type="sibTrans" cxnId="{83A07DA1-48BE-403F-AE43-7BDC12E92296}">
      <dgm:prSet/>
      <dgm:spPr/>
      <dgm:t>
        <a:bodyPr/>
        <a:lstStyle/>
        <a:p>
          <a:endParaRPr lang="es-ES"/>
        </a:p>
      </dgm:t>
    </dgm:pt>
    <dgm:pt modelId="{4293C0C1-775F-4F6F-9937-F5546171EB38}">
      <dgm:prSet/>
      <dgm:spPr/>
      <dgm:t>
        <a:bodyPr/>
        <a:lstStyle/>
        <a:p>
          <a:r>
            <a:rPr lang="es-ES"/>
            <a:t>tecnología que utiliza un conjunto de protocolos y estándares que sirven para intercambiar datos entre aplicaciones. </a:t>
          </a:r>
          <a:endParaRPr lang="es-ES"/>
        </a:p>
      </dgm:t>
    </dgm:pt>
    <dgm:pt modelId="{2C7AEC1B-A90A-4399-8406-45A252EC6F91}" type="parTrans" cxnId="{41CE265B-BF83-4700-82B2-332C1327BA84}">
      <dgm:prSet/>
      <dgm:spPr/>
      <dgm:t>
        <a:bodyPr/>
        <a:lstStyle/>
        <a:p>
          <a:endParaRPr lang="es-ES"/>
        </a:p>
      </dgm:t>
    </dgm:pt>
    <dgm:pt modelId="{94172595-BE73-4C36-A5BB-FC9830859D75}" type="sibTrans" cxnId="{41CE265B-BF83-4700-82B2-332C1327BA84}">
      <dgm:prSet/>
      <dgm:spPr/>
      <dgm:t>
        <a:bodyPr/>
        <a:lstStyle/>
        <a:p>
          <a:endParaRPr lang="es-ES"/>
        </a:p>
      </dgm:t>
    </dgm:pt>
    <dgm:pt modelId="{1DFB70EC-FC24-4CD0-8264-A1D7E9EF1322}" type="pres">
      <dgm:prSet presAssocID="{D6B9023D-7A99-43E8-8F71-BDF6073E3E75}" presName="diagram" presStyleCnt="0">
        <dgm:presLayoutVars>
          <dgm:chPref val="1"/>
          <dgm:dir/>
          <dgm:animOne val="branch"/>
          <dgm:animLvl val="lvl"/>
          <dgm:resizeHandles val="exact"/>
        </dgm:presLayoutVars>
      </dgm:prSet>
      <dgm:spPr/>
    </dgm:pt>
    <dgm:pt modelId="{67979C6F-3EEB-4998-8C00-F00EA313FF3A}" type="pres">
      <dgm:prSet presAssocID="{4F0E50FC-C06C-425A-B114-A0B4510B52AC}" presName="root1" presStyleCnt="0"/>
      <dgm:spPr/>
    </dgm:pt>
    <dgm:pt modelId="{03AEE305-77DD-4FB0-B00A-DF0B18AC4A4A}" type="pres">
      <dgm:prSet presAssocID="{4F0E50FC-C06C-425A-B114-A0B4510B52AC}" presName="LevelOneTextNode" presStyleLbl="node0" presStyleIdx="0" presStyleCnt="1">
        <dgm:presLayoutVars>
          <dgm:chPref val="3"/>
        </dgm:presLayoutVars>
      </dgm:prSet>
      <dgm:spPr/>
    </dgm:pt>
    <dgm:pt modelId="{F6979C23-8DBE-4D34-A9A9-371D66C5A3DB}" type="pres">
      <dgm:prSet presAssocID="{4F0E50FC-C06C-425A-B114-A0B4510B52AC}" presName="level2hierChild" presStyleCnt="0"/>
      <dgm:spPr/>
    </dgm:pt>
    <dgm:pt modelId="{24ECFB7C-F922-46B3-B8C2-4226EFAEC12D}" type="pres">
      <dgm:prSet presAssocID="{30BA4487-57A7-42A9-B8A0-AD66987E45FC}" presName="conn2-1" presStyleLbl="parChTrans1D2" presStyleIdx="0" presStyleCnt="1"/>
      <dgm:spPr/>
    </dgm:pt>
    <dgm:pt modelId="{E1C0BFFB-606E-4A37-B4EF-01B371A9316E}" type="pres">
      <dgm:prSet presAssocID="{30BA4487-57A7-42A9-B8A0-AD66987E45FC}" presName="connTx" presStyleLbl="parChTrans1D2" presStyleIdx="0" presStyleCnt="1"/>
      <dgm:spPr/>
    </dgm:pt>
    <dgm:pt modelId="{02C1A296-2092-4EC2-8398-24C87237B9D0}" type="pres">
      <dgm:prSet presAssocID="{1DB8E86A-DC06-4924-8C52-A6E6135D21D4}" presName="root2" presStyleCnt="0"/>
      <dgm:spPr/>
    </dgm:pt>
    <dgm:pt modelId="{F7A3DBB0-4DE8-4992-BB3A-C24E27B6CA09}" type="pres">
      <dgm:prSet presAssocID="{1DB8E86A-DC06-4924-8C52-A6E6135D21D4}" presName="LevelTwoTextNode" presStyleLbl="node2" presStyleIdx="0" presStyleCnt="1">
        <dgm:presLayoutVars>
          <dgm:chPref val="3"/>
        </dgm:presLayoutVars>
      </dgm:prSet>
      <dgm:spPr/>
    </dgm:pt>
    <dgm:pt modelId="{1585FBE5-5BF1-462B-9E1B-BEFBF51F9888}" type="pres">
      <dgm:prSet presAssocID="{1DB8E86A-DC06-4924-8C52-A6E6135D21D4}" presName="level3hierChild" presStyleCnt="0"/>
      <dgm:spPr/>
    </dgm:pt>
    <dgm:pt modelId="{1683E612-A9C0-4F19-8875-9263193E23AD}" type="pres">
      <dgm:prSet presAssocID="{E3832A98-3A62-4668-88C7-CE614931267A}" presName="conn2-1" presStyleLbl="parChTrans1D3" presStyleIdx="0" presStyleCnt="2"/>
      <dgm:spPr/>
    </dgm:pt>
    <dgm:pt modelId="{0417F49C-6B75-4EAF-BAE2-B3AD07116668}" type="pres">
      <dgm:prSet presAssocID="{E3832A98-3A62-4668-88C7-CE614931267A}" presName="connTx" presStyleLbl="parChTrans1D3" presStyleIdx="0" presStyleCnt="2"/>
      <dgm:spPr/>
    </dgm:pt>
    <dgm:pt modelId="{E41E9EA1-0032-4DA8-BA3E-68BEFB14A1FD}" type="pres">
      <dgm:prSet presAssocID="{4A409474-DBE1-4669-8CA0-A47CEEEEB0DF}" presName="root2" presStyleCnt="0"/>
      <dgm:spPr/>
    </dgm:pt>
    <dgm:pt modelId="{F3C9959E-F2C9-49C7-B87A-79D516B34F71}" type="pres">
      <dgm:prSet presAssocID="{4A409474-DBE1-4669-8CA0-A47CEEEEB0DF}" presName="LevelTwoTextNode" presStyleLbl="node3" presStyleIdx="0" presStyleCnt="2">
        <dgm:presLayoutVars>
          <dgm:chPref val="3"/>
        </dgm:presLayoutVars>
      </dgm:prSet>
      <dgm:spPr/>
    </dgm:pt>
    <dgm:pt modelId="{E1767DB1-6B9A-4CC2-ADB0-EB046FA4B7F0}" type="pres">
      <dgm:prSet presAssocID="{4A409474-DBE1-4669-8CA0-A47CEEEEB0DF}" presName="level3hierChild" presStyleCnt="0"/>
      <dgm:spPr/>
    </dgm:pt>
    <dgm:pt modelId="{B0E534DA-67D1-4A04-803F-E994ADC6E642}" type="pres">
      <dgm:prSet presAssocID="{2C7AEC1B-A90A-4399-8406-45A252EC6F91}" presName="conn2-1" presStyleLbl="parChTrans1D3" presStyleIdx="1" presStyleCnt="2"/>
      <dgm:spPr/>
    </dgm:pt>
    <dgm:pt modelId="{3298C0F9-2C46-4039-9AFC-55305FC07509}" type="pres">
      <dgm:prSet presAssocID="{2C7AEC1B-A90A-4399-8406-45A252EC6F91}" presName="connTx" presStyleLbl="parChTrans1D3" presStyleIdx="1" presStyleCnt="2"/>
      <dgm:spPr/>
    </dgm:pt>
    <dgm:pt modelId="{4B784CDE-878A-49DD-8181-A6F5FE6180E3}" type="pres">
      <dgm:prSet presAssocID="{4293C0C1-775F-4F6F-9937-F5546171EB38}" presName="root2" presStyleCnt="0"/>
      <dgm:spPr/>
    </dgm:pt>
    <dgm:pt modelId="{ADA50FD8-C776-4C04-9E77-980961281DE0}" type="pres">
      <dgm:prSet presAssocID="{4293C0C1-775F-4F6F-9937-F5546171EB38}" presName="LevelTwoTextNode" presStyleLbl="node3" presStyleIdx="1" presStyleCnt="2">
        <dgm:presLayoutVars>
          <dgm:chPref val="3"/>
        </dgm:presLayoutVars>
      </dgm:prSet>
      <dgm:spPr/>
    </dgm:pt>
    <dgm:pt modelId="{C97D311A-4F95-47D8-9558-40801D03D027}" type="pres">
      <dgm:prSet presAssocID="{4293C0C1-775F-4F6F-9937-F5546171EB38}" presName="level3hierChild" presStyleCnt="0"/>
      <dgm:spPr/>
    </dgm:pt>
  </dgm:ptLst>
  <dgm:cxnLst>
    <dgm:cxn modelId="{EB1FD825-9665-4306-B5A1-119BEAC3AD24}" type="presOf" srcId="{4F0E50FC-C06C-425A-B114-A0B4510B52AC}" destId="{03AEE305-77DD-4FB0-B00A-DF0B18AC4A4A}" srcOrd="0" destOrd="0" presId="urn:microsoft.com/office/officeart/2005/8/layout/hierarchy2"/>
    <dgm:cxn modelId="{41CE265B-BF83-4700-82B2-332C1327BA84}" srcId="{1DB8E86A-DC06-4924-8C52-A6E6135D21D4}" destId="{4293C0C1-775F-4F6F-9937-F5546171EB38}" srcOrd="1" destOrd="0" parTransId="{2C7AEC1B-A90A-4399-8406-45A252EC6F91}" sibTransId="{94172595-BE73-4C36-A5BB-FC9830859D75}"/>
    <dgm:cxn modelId="{1ADB7AFD-C6CA-4CD4-AA27-F2A9CBD955BD}" type="presOf" srcId="{4293C0C1-775F-4F6F-9937-F5546171EB38}" destId="{ADA50FD8-C776-4C04-9E77-980961281DE0}" srcOrd="0" destOrd="0" presId="urn:microsoft.com/office/officeart/2005/8/layout/hierarchy2"/>
    <dgm:cxn modelId="{B0ABB903-3582-4685-ACF6-ECE23B7B83DF}" type="presOf" srcId="{2C7AEC1B-A90A-4399-8406-45A252EC6F91}" destId="{3298C0F9-2C46-4039-9AFC-55305FC07509}" srcOrd="1" destOrd="0" presId="urn:microsoft.com/office/officeart/2005/8/layout/hierarchy2"/>
    <dgm:cxn modelId="{042F241B-2029-410A-86B9-FBF9D4E0564E}" type="presOf" srcId="{E3832A98-3A62-4668-88C7-CE614931267A}" destId="{1683E612-A9C0-4F19-8875-9263193E23AD}" srcOrd="0" destOrd="0" presId="urn:microsoft.com/office/officeart/2005/8/layout/hierarchy2"/>
    <dgm:cxn modelId="{1038B095-B122-4AFD-8AAB-3D0D34A65A6E}" srcId="{4F0E50FC-C06C-425A-B114-A0B4510B52AC}" destId="{1DB8E86A-DC06-4924-8C52-A6E6135D21D4}" srcOrd="0" destOrd="0" parTransId="{30BA4487-57A7-42A9-B8A0-AD66987E45FC}" sibTransId="{F8CF97CC-4085-48AC-AEFC-1F6EF5626488}"/>
    <dgm:cxn modelId="{83A07DA1-48BE-403F-AE43-7BDC12E92296}" srcId="{1DB8E86A-DC06-4924-8C52-A6E6135D21D4}" destId="{4A409474-DBE1-4669-8CA0-A47CEEEEB0DF}" srcOrd="0" destOrd="0" parTransId="{E3832A98-3A62-4668-88C7-CE614931267A}" sibTransId="{3A3FC637-3534-4463-8DCE-6ACA2A52D35C}"/>
    <dgm:cxn modelId="{C42069B0-F695-42D1-80C5-FB0A28D63097}" type="presOf" srcId="{30BA4487-57A7-42A9-B8A0-AD66987E45FC}" destId="{24ECFB7C-F922-46B3-B8C2-4226EFAEC12D}" srcOrd="0" destOrd="0" presId="urn:microsoft.com/office/officeart/2005/8/layout/hierarchy2"/>
    <dgm:cxn modelId="{88DAD610-7317-45AC-A738-111268E14B75}" type="presOf" srcId="{30BA4487-57A7-42A9-B8A0-AD66987E45FC}" destId="{E1C0BFFB-606E-4A37-B4EF-01B371A9316E}" srcOrd="1" destOrd="0" presId="urn:microsoft.com/office/officeart/2005/8/layout/hierarchy2"/>
    <dgm:cxn modelId="{8935CA7B-7B2E-4D22-AB62-5B1A81128756}" type="presOf" srcId="{D6B9023D-7A99-43E8-8F71-BDF6073E3E75}" destId="{1DFB70EC-FC24-4CD0-8264-A1D7E9EF1322}" srcOrd="0" destOrd="0" presId="urn:microsoft.com/office/officeart/2005/8/layout/hierarchy2"/>
    <dgm:cxn modelId="{602D329B-65BC-49C9-9259-22F07D7BF38D}" type="presOf" srcId="{1DB8E86A-DC06-4924-8C52-A6E6135D21D4}" destId="{F7A3DBB0-4DE8-4992-BB3A-C24E27B6CA09}" srcOrd="0" destOrd="0" presId="urn:microsoft.com/office/officeart/2005/8/layout/hierarchy2"/>
    <dgm:cxn modelId="{41D528AB-C124-474E-8CDA-2E52CF6EA1E6}" type="presOf" srcId="{2C7AEC1B-A90A-4399-8406-45A252EC6F91}" destId="{B0E534DA-67D1-4A04-803F-E994ADC6E642}" srcOrd="0" destOrd="0" presId="urn:microsoft.com/office/officeart/2005/8/layout/hierarchy2"/>
    <dgm:cxn modelId="{5160AA41-C3EF-4B6B-9124-D13598484847}" type="presOf" srcId="{4A409474-DBE1-4669-8CA0-A47CEEEEB0DF}" destId="{F3C9959E-F2C9-49C7-B87A-79D516B34F71}" srcOrd="0" destOrd="0" presId="urn:microsoft.com/office/officeart/2005/8/layout/hierarchy2"/>
    <dgm:cxn modelId="{6802B360-3CCE-4745-BBEA-FE8D5290ECE4}" srcId="{D6B9023D-7A99-43E8-8F71-BDF6073E3E75}" destId="{4F0E50FC-C06C-425A-B114-A0B4510B52AC}" srcOrd="0" destOrd="0" parTransId="{4A863A4E-4825-409A-B2B7-FCEFCA12F97F}" sibTransId="{B397BA0D-7C1C-423B-94BB-9F973E1B6990}"/>
    <dgm:cxn modelId="{8C71A6DB-D75A-4ADB-8C7A-4EBF114DF769}" type="presOf" srcId="{E3832A98-3A62-4668-88C7-CE614931267A}" destId="{0417F49C-6B75-4EAF-BAE2-B3AD07116668}" srcOrd="1" destOrd="0" presId="urn:microsoft.com/office/officeart/2005/8/layout/hierarchy2"/>
    <dgm:cxn modelId="{3AD3DAA9-862D-41D6-8364-1D19B5A7D212}" type="presParOf" srcId="{1DFB70EC-FC24-4CD0-8264-A1D7E9EF1322}" destId="{67979C6F-3EEB-4998-8C00-F00EA313FF3A}" srcOrd="0" destOrd="0" presId="urn:microsoft.com/office/officeart/2005/8/layout/hierarchy2"/>
    <dgm:cxn modelId="{D3D31C38-27D2-43BA-A6A5-B253125CDE58}" type="presParOf" srcId="{67979C6F-3EEB-4998-8C00-F00EA313FF3A}" destId="{03AEE305-77DD-4FB0-B00A-DF0B18AC4A4A}" srcOrd="0" destOrd="0" presId="urn:microsoft.com/office/officeart/2005/8/layout/hierarchy2"/>
    <dgm:cxn modelId="{F5AEA9E7-ED2D-48CA-8E86-4BA9CB4572E2}" type="presParOf" srcId="{67979C6F-3EEB-4998-8C00-F00EA313FF3A}" destId="{F6979C23-8DBE-4D34-A9A9-371D66C5A3DB}" srcOrd="1" destOrd="0" presId="urn:microsoft.com/office/officeart/2005/8/layout/hierarchy2"/>
    <dgm:cxn modelId="{B5B31B3D-57BF-4384-A8E8-B4C97ADA9BED}" type="presParOf" srcId="{F6979C23-8DBE-4D34-A9A9-371D66C5A3DB}" destId="{24ECFB7C-F922-46B3-B8C2-4226EFAEC12D}" srcOrd="0" destOrd="0" presId="urn:microsoft.com/office/officeart/2005/8/layout/hierarchy2"/>
    <dgm:cxn modelId="{A8D83D27-CD89-49A6-BC8A-72E660A76FCB}" type="presParOf" srcId="{24ECFB7C-F922-46B3-B8C2-4226EFAEC12D}" destId="{E1C0BFFB-606E-4A37-B4EF-01B371A9316E}" srcOrd="0" destOrd="0" presId="urn:microsoft.com/office/officeart/2005/8/layout/hierarchy2"/>
    <dgm:cxn modelId="{2491DED6-1706-4C41-B873-25F39FB8E395}" type="presParOf" srcId="{F6979C23-8DBE-4D34-A9A9-371D66C5A3DB}" destId="{02C1A296-2092-4EC2-8398-24C87237B9D0}" srcOrd="1" destOrd="0" presId="urn:microsoft.com/office/officeart/2005/8/layout/hierarchy2"/>
    <dgm:cxn modelId="{3788A365-63BA-4BCB-84F5-7C1969035A9F}" type="presParOf" srcId="{02C1A296-2092-4EC2-8398-24C87237B9D0}" destId="{F7A3DBB0-4DE8-4992-BB3A-C24E27B6CA09}" srcOrd="0" destOrd="0" presId="urn:microsoft.com/office/officeart/2005/8/layout/hierarchy2"/>
    <dgm:cxn modelId="{002A8330-AFE3-4412-A9D8-E208E4EBC34C}" type="presParOf" srcId="{02C1A296-2092-4EC2-8398-24C87237B9D0}" destId="{1585FBE5-5BF1-462B-9E1B-BEFBF51F9888}" srcOrd="1" destOrd="0" presId="urn:microsoft.com/office/officeart/2005/8/layout/hierarchy2"/>
    <dgm:cxn modelId="{5D422FEE-0A13-4A5A-A50D-071D929DC3FE}" type="presParOf" srcId="{1585FBE5-5BF1-462B-9E1B-BEFBF51F9888}" destId="{1683E612-A9C0-4F19-8875-9263193E23AD}" srcOrd="0" destOrd="0" presId="urn:microsoft.com/office/officeart/2005/8/layout/hierarchy2"/>
    <dgm:cxn modelId="{6F82FEF6-38A9-4C93-8205-3F071DFD13F2}" type="presParOf" srcId="{1683E612-A9C0-4F19-8875-9263193E23AD}" destId="{0417F49C-6B75-4EAF-BAE2-B3AD07116668}" srcOrd="0" destOrd="0" presId="urn:microsoft.com/office/officeart/2005/8/layout/hierarchy2"/>
    <dgm:cxn modelId="{CE8BC5D6-3000-490E-855A-18251E0EB75B}" type="presParOf" srcId="{1585FBE5-5BF1-462B-9E1B-BEFBF51F9888}" destId="{E41E9EA1-0032-4DA8-BA3E-68BEFB14A1FD}" srcOrd="1" destOrd="0" presId="urn:microsoft.com/office/officeart/2005/8/layout/hierarchy2"/>
    <dgm:cxn modelId="{AB7ED48C-9A15-4466-862D-AA09A2ABAD35}" type="presParOf" srcId="{E41E9EA1-0032-4DA8-BA3E-68BEFB14A1FD}" destId="{F3C9959E-F2C9-49C7-B87A-79D516B34F71}" srcOrd="0" destOrd="0" presId="urn:microsoft.com/office/officeart/2005/8/layout/hierarchy2"/>
    <dgm:cxn modelId="{5D0F20CC-2FEA-442E-9800-5D44535D922E}" type="presParOf" srcId="{E41E9EA1-0032-4DA8-BA3E-68BEFB14A1FD}" destId="{E1767DB1-6B9A-4CC2-ADB0-EB046FA4B7F0}" srcOrd="1" destOrd="0" presId="urn:microsoft.com/office/officeart/2005/8/layout/hierarchy2"/>
    <dgm:cxn modelId="{D484927F-6E05-4BAC-A7E9-868F6981CB7D}" type="presParOf" srcId="{1585FBE5-5BF1-462B-9E1B-BEFBF51F9888}" destId="{B0E534DA-67D1-4A04-803F-E994ADC6E642}" srcOrd="2" destOrd="0" presId="urn:microsoft.com/office/officeart/2005/8/layout/hierarchy2"/>
    <dgm:cxn modelId="{18B56029-270F-4FD7-9BDC-95A440C95A6D}" type="presParOf" srcId="{B0E534DA-67D1-4A04-803F-E994ADC6E642}" destId="{3298C0F9-2C46-4039-9AFC-55305FC07509}" srcOrd="0" destOrd="0" presId="urn:microsoft.com/office/officeart/2005/8/layout/hierarchy2"/>
    <dgm:cxn modelId="{29D6BFF6-70F1-472E-8488-10F9A51900E8}" type="presParOf" srcId="{1585FBE5-5BF1-462B-9E1B-BEFBF51F9888}" destId="{4B784CDE-878A-49DD-8181-A6F5FE6180E3}" srcOrd="3" destOrd="0" presId="urn:microsoft.com/office/officeart/2005/8/layout/hierarchy2"/>
    <dgm:cxn modelId="{7C9B3191-CA7C-4E07-9DCD-27387AA0B9A5}" type="presParOf" srcId="{4B784CDE-878A-49DD-8181-A6F5FE6180E3}" destId="{ADA50FD8-C776-4C04-9E77-980961281DE0}" srcOrd="0" destOrd="0" presId="urn:microsoft.com/office/officeart/2005/8/layout/hierarchy2"/>
    <dgm:cxn modelId="{3DA7D69D-E9C1-4AE5-9BD8-F79FF12D8AF0}" type="presParOf" srcId="{4B784CDE-878A-49DD-8181-A6F5FE6180E3}" destId="{C97D311A-4F95-47D8-9558-40801D03D02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2038288" y="3731046"/>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FUNDAMENTOS </a:t>
          </a:r>
        </a:p>
      </dsp:txBody>
      <dsp:txXfrm>
        <a:off x="2055534" y="3748292"/>
        <a:ext cx="1143134" cy="554321"/>
      </dsp:txXfrm>
    </dsp:sp>
    <dsp:sp modelId="{D66371B3-3BFD-4C2D-865D-8383D6759485}">
      <dsp:nvSpPr>
        <dsp:cNvPr id="0" name=""/>
        <dsp:cNvSpPr/>
      </dsp:nvSpPr>
      <dsp:spPr>
        <a:xfrm>
          <a:off x="3215915" y="4017539"/>
          <a:ext cx="471050" cy="15826"/>
        </a:xfrm>
        <a:custGeom>
          <a:avLst/>
          <a:gdLst/>
          <a:ahLst/>
          <a:cxnLst/>
          <a:rect l="0" t="0" r="0" b="0"/>
          <a:pathLst>
            <a:path>
              <a:moveTo>
                <a:pt x="0" y="7913"/>
              </a:moveTo>
              <a:lnTo>
                <a:pt x="471050" y="79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3439664" y="4013676"/>
        <a:ext cx="23552" cy="23552"/>
      </dsp:txXfrm>
    </dsp:sp>
    <dsp:sp modelId="{427119FF-C1FA-4EC8-A31D-411ADA025B10}">
      <dsp:nvSpPr>
        <dsp:cNvPr id="0" name=""/>
        <dsp:cNvSpPr/>
      </dsp:nvSpPr>
      <dsp:spPr>
        <a:xfrm>
          <a:off x="3686965" y="3731046"/>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Panorama de las aplicaciones con interfaz web, características y retos</a:t>
          </a:r>
        </a:p>
      </dsp:txBody>
      <dsp:txXfrm>
        <a:off x="3704211" y="3748292"/>
        <a:ext cx="1143134" cy="554321"/>
      </dsp:txXfrm>
    </dsp:sp>
    <dsp:sp modelId="{1BB42882-948A-407E-A406-6B275B3E9BA6}">
      <dsp:nvSpPr>
        <dsp:cNvPr id="0" name=""/>
        <dsp:cNvSpPr/>
      </dsp:nvSpPr>
      <dsp:spPr>
        <a:xfrm rot="17132988">
          <a:off x="4221540" y="3171120"/>
          <a:ext cx="1757154" cy="15826"/>
        </a:xfrm>
        <a:custGeom>
          <a:avLst/>
          <a:gdLst/>
          <a:ahLst/>
          <a:cxnLst/>
          <a:rect l="0" t="0" r="0" b="0"/>
          <a:pathLst>
            <a:path>
              <a:moveTo>
                <a:pt x="0" y="7913"/>
              </a:moveTo>
              <a:lnTo>
                <a:pt x="175715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056189" y="3135104"/>
        <a:ext cx="87857" cy="87857"/>
      </dsp:txXfrm>
    </dsp:sp>
    <dsp:sp modelId="{F2B04B6C-256D-4D9F-9E79-D97177427B54}">
      <dsp:nvSpPr>
        <dsp:cNvPr id="0" name=""/>
        <dsp:cNvSpPr/>
      </dsp:nvSpPr>
      <dsp:spPr>
        <a:xfrm>
          <a:off x="5335643" y="2038207"/>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ES" sz="600" kern="1200" dirty="0"/>
            <a:t>Las Aplicaciones Empresariales son aquellas que se desarrollan para empresas grandes y son sistemas altamente complejos, en donde es necesario incluir características</a:t>
          </a:r>
        </a:p>
      </dsp:txBody>
      <dsp:txXfrm>
        <a:off x="5352889" y="2055453"/>
        <a:ext cx="1143134" cy="554321"/>
      </dsp:txXfrm>
    </dsp:sp>
    <dsp:sp modelId="{91B7875E-392A-4DA4-A82B-F557C169D4EF}">
      <dsp:nvSpPr>
        <dsp:cNvPr id="0" name=""/>
        <dsp:cNvSpPr/>
      </dsp:nvSpPr>
      <dsp:spPr>
        <a:xfrm rot="16983315">
          <a:off x="5706142" y="1308998"/>
          <a:ext cx="2085305" cy="15826"/>
        </a:xfrm>
        <a:custGeom>
          <a:avLst/>
          <a:gdLst/>
          <a:ahLst/>
          <a:cxnLst/>
          <a:rect l="0" t="0" r="0" b="0"/>
          <a:pathLst>
            <a:path>
              <a:moveTo>
                <a:pt x="0" y="7913"/>
              </a:moveTo>
              <a:lnTo>
                <a:pt x="2085305"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696662" y="1264778"/>
        <a:ext cx="104265" cy="104265"/>
      </dsp:txXfrm>
    </dsp:sp>
    <dsp:sp modelId="{C78FB654-755A-40B4-BFD2-8FA5B84A5072}">
      <dsp:nvSpPr>
        <dsp:cNvPr id="0" name=""/>
        <dsp:cNvSpPr/>
      </dsp:nvSpPr>
      <dsp:spPr>
        <a:xfrm>
          <a:off x="6984320" y="6801"/>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ES" sz="1050" kern="1200" dirty="0"/>
            <a:t>Escalabilidad</a:t>
          </a:r>
        </a:p>
      </dsp:txBody>
      <dsp:txXfrm>
        <a:off x="7001566" y="24047"/>
        <a:ext cx="1143134" cy="554321"/>
      </dsp:txXfrm>
    </dsp:sp>
    <dsp:sp modelId="{C79F6C99-AE86-4BB7-992C-91707EE8DFCB}">
      <dsp:nvSpPr>
        <dsp:cNvPr id="0" name=""/>
        <dsp:cNvSpPr/>
      </dsp:nvSpPr>
      <dsp:spPr>
        <a:xfrm>
          <a:off x="8161947" y="293295"/>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289432"/>
        <a:ext cx="23552" cy="23552"/>
      </dsp:txXfrm>
    </dsp:sp>
    <dsp:sp modelId="{2BEA640F-307A-4342-98AC-182AE7E344CC}">
      <dsp:nvSpPr>
        <dsp:cNvPr id="0" name=""/>
        <dsp:cNvSpPr/>
      </dsp:nvSpPr>
      <dsp:spPr>
        <a:xfrm>
          <a:off x="8632997" y="6801"/>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dirty="0"/>
            <a:t>Tendencia de un sistema a crecer </a:t>
          </a:r>
        </a:p>
      </dsp:txBody>
      <dsp:txXfrm>
        <a:off x="8650243" y="24047"/>
        <a:ext cx="1143134" cy="554321"/>
      </dsp:txXfrm>
    </dsp:sp>
    <dsp:sp modelId="{77280D44-1AAD-4126-9DB5-7508F8F1629B}">
      <dsp:nvSpPr>
        <dsp:cNvPr id="0" name=""/>
        <dsp:cNvSpPr/>
      </dsp:nvSpPr>
      <dsp:spPr>
        <a:xfrm rot="17350740">
          <a:off x="6031868" y="1647565"/>
          <a:ext cx="1433854" cy="15826"/>
        </a:xfrm>
        <a:custGeom>
          <a:avLst/>
          <a:gdLst/>
          <a:ahLst/>
          <a:cxnLst/>
          <a:rect l="0" t="0" r="0" b="0"/>
          <a:pathLst>
            <a:path>
              <a:moveTo>
                <a:pt x="0" y="7913"/>
              </a:moveTo>
              <a:lnTo>
                <a:pt x="143385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12948" y="1619632"/>
        <a:ext cx="71692" cy="71692"/>
      </dsp:txXfrm>
    </dsp:sp>
    <dsp:sp modelId="{DDDFDA3E-5015-4B47-9DEF-1B4B6E0385CB}">
      <dsp:nvSpPr>
        <dsp:cNvPr id="0" name=""/>
        <dsp:cNvSpPr/>
      </dsp:nvSpPr>
      <dsp:spPr>
        <a:xfrm>
          <a:off x="6984320" y="683937"/>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ES" sz="1050" kern="1200" dirty="0"/>
            <a:t>Mantenibilidad</a:t>
          </a:r>
        </a:p>
      </dsp:txBody>
      <dsp:txXfrm>
        <a:off x="7001566" y="701183"/>
        <a:ext cx="1143134" cy="554321"/>
      </dsp:txXfrm>
    </dsp:sp>
    <dsp:sp modelId="{D6A659B7-D96A-4D27-BAF6-F49A40E78B17}">
      <dsp:nvSpPr>
        <dsp:cNvPr id="0" name=""/>
        <dsp:cNvSpPr/>
      </dsp:nvSpPr>
      <dsp:spPr>
        <a:xfrm>
          <a:off x="8161947" y="970430"/>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966567"/>
        <a:ext cx="23552" cy="23552"/>
      </dsp:txXfrm>
    </dsp:sp>
    <dsp:sp modelId="{3F2676EA-B8AD-448D-8B38-BB8D638408D0}">
      <dsp:nvSpPr>
        <dsp:cNvPr id="0" name=""/>
        <dsp:cNvSpPr/>
      </dsp:nvSpPr>
      <dsp:spPr>
        <a:xfrm>
          <a:off x="8632997" y="683937"/>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dirty="0"/>
            <a:t>"la capacidad de un elemento, bajo determinadas condiciones de uso, para conservar, o ser restaurado a, un estado en el que pueda realizar la función requerida, cuando el mantenimiento se realiza bajo determinadas condiciones y usando procedimientos y recursos establecidos</a:t>
          </a:r>
        </a:p>
      </dsp:txBody>
      <dsp:txXfrm>
        <a:off x="8650243" y="701183"/>
        <a:ext cx="1143134" cy="554321"/>
      </dsp:txXfrm>
    </dsp:sp>
    <dsp:sp modelId="{C6C74E30-0AAA-49E1-95DA-B930F4EEB5FB}">
      <dsp:nvSpPr>
        <dsp:cNvPr id="0" name=""/>
        <dsp:cNvSpPr/>
      </dsp:nvSpPr>
      <dsp:spPr>
        <a:xfrm rot="18289469">
          <a:off x="6336363" y="1986133"/>
          <a:ext cx="824864" cy="15826"/>
        </a:xfrm>
        <a:custGeom>
          <a:avLst/>
          <a:gdLst/>
          <a:ahLst/>
          <a:cxnLst/>
          <a:rect l="0" t="0" r="0" b="0"/>
          <a:pathLst>
            <a:path>
              <a:moveTo>
                <a:pt x="0" y="7913"/>
              </a:moveTo>
              <a:lnTo>
                <a:pt x="82486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28173" y="1973425"/>
        <a:ext cx="41243" cy="41243"/>
      </dsp:txXfrm>
    </dsp:sp>
    <dsp:sp modelId="{0F0A6B09-0660-45F2-9D7A-E3B9FA4DF110}">
      <dsp:nvSpPr>
        <dsp:cNvPr id="0" name=""/>
        <dsp:cNvSpPr/>
      </dsp:nvSpPr>
      <dsp:spPr>
        <a:xfrm>
          <a:off x="6984320" y="1361072"/>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Seguridad</a:t>
          </a:r>
        </a:p>
      </dsp:txBody>
      <dsp:txXfrm>
        <a:off x="7001566" y="1378318"/>
        <a:ext cx="1143134" cy="554321"/>
      </dsp:txXfrm>
    </dsp:sp>
    <dsp:sp modelId="{1B519649-CD1B-4A20-B36C-4567F6292E4A}">
      <dsp:nvSpPr>
        <dsp:cNvPr id="0" name=""/>
        <dsp:cNvSpPr/>
      </dsp:nvSpPr>
      <dsp:spPr>
        <a:xfrm>
          <a:off x="8161947" y="1647565"/>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1643702"/>
        <a:ext cx="23552" cy="23552"/>
      </dsp:txXfrm>
    </dsp:sp>
    <dsp:sp modelId="{ACEC74E1-78D7-432E-8B94-6D0E281BA963}">
      <dsp:nvSpPr>
        <dsp:cNvPr id="0" name=""/>
        <dsp:cNvSpPr/>
      </dsp:nvSpPr>
      <dsp:spPr>
        <a:xfrm>
          <a:off x="8632997" y="1361072"/>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ausencia de riesgo o a la confianza en algo o en alguien. </a:t>
          </a:r>
          <a:endParaRPr lang="es-ES" sz="500" kern="1200"/>
        </a:p>
      </dsp:txBody>
      <dsp:txXfrm>
        <a:off x="8650243" y="1378318"/>
        <a:ext cx="1143134" cy="554321"/>
      </dsp:txXfrm>
    </dsp:sp>
    <dsp:sp modelId="{87ACAA5E-6D49-4CDB-B59E-40AC5BF5DCF3}">
      <dsp:nvSpPr>
        <dsp:cNvPr id="0" name=""/>
        <dsp:cNvSpPr/>
      </dsp:nvSpPr>
      <dsp:spPr>
        <a:xfrm>
          <a:off x="6513269" y="2324701"/>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37018" y="2320838"/>
        <a:ext cx="23552" cy="23552"/>
      </dsp:txXfrm>
    </dsp:sp>
    <dsp:sp modelId="{A4A20F04-72A0-49D0-A018-5D970A1DA998}">
      <dsp:nvSpPr>
        <dsp:cNvPr id="0" name=""/>
        <dsp:cNvSpPr/>
      </dsp:nvSpPr>
      <dsp:spPr>
        <a:xfrm>
          <a:off x="6984320" y="2038207"/>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Transaccionalidad</a:t>
          </a:r>
          <a:endParaRPr lang="es-ES" sz="1200" kern="1200" dirty="0"/>
        </a:p>
      </dsp:txBody>
      <dsp:txXfrm>
        <a:off x="7001566" y="2055453"/>
        <a:ext cx="1143134" cy="554321"/>
      </dsp:txXfrm>
    </dsp:sp>
    <dsp:sp modelId="{FD7DAB03-B10F-44E8-9C8C-7F26A126862B}">
      <dsp:nvSpPr>
        <dsp:cNvPr id="0" name=""/>
        <dsp:cNvSpPr/>
      </dsp:nvSpPr>
      <dsp:spPr>
        <a:xfrm>
          <a:off x="8161947" y="2324701"/>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2320838"/>
        <a:ext cx="23552" cy="23552"/>
      </dsp:txXfrm>
    </dsp:sp>
    <dsp:sp modelId="{46E1B46D-33F0-4284-B094-B894ECA2F725}">
      <dsp:nvSpPr>
        <dsp:cNvPr id="0" name=""/>
        <dsp:cNvSpPr/>
      </dsp:nvSpPr>
      <dsp:spPr>
        <a:xfrm>
          <a:off x="8632997" y="2038207"/>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Todos los cambios que forman parte de una transacción se ejecutan completamente o no se ejecutan nunca</a:t>
          </a:r>
          <a:endParaRPr lang="es-ES" sz="500" kern="1200"/>
        </a:p>
      </dsp:txBody>
      <dsp:txXfrm>
        <a:off x="8650243" y="2055453"/>
        <a:ext cx="1143134" cy="554321"/>
      </dsp:txXfrm>
    </dsp:sp>
    <dsp:sp modelId="{F855D491-2E75-4B34-938F-ABFAE7A93476}">
      <dsp:nvSpPr>
        <dsp:cNvPr id="0" name=""/>
        <dsp:cNvSpPr/>
      </dsp:nvSpPr>
      <dsp:spPr>
        <a:xfrm rot="3310531">
          <a:off x="6336363" y="2663268"/>
          <a:ext cx="824864" cy="15826"/>
        </a:xfrm>
        <a:custGeom>
          <a:avLst/>
          <a:gdLst/>
          <a:ahLst/>
          <a:cxnLst/>
          <a:rect l="0" t="0" r="0" b="0"/>
          <a:pathLst>
            <a:path>
              <a:moveTo>
                <a:pt x="0" y="7913"/>
              </a:moveTo>
              <a:lnTo>
                <a:pt x="82486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28173" y="2650560"/>
        <a:ext cx="41243" cy="41243"/>
      </dsp:txXfrm>
    </dsp:sp>
    <dsp:sp modelId="{DBAB7C77-6256-4401-96A5-F1A6F9F45558}">
      <dsp:nvSpPr>
        <dsp:cNvPr id="0" name=""/>
        <dsp:cNvSpPr/>
      </dsp:nvSpPr>
      <dsp:spPr>
        <a:xfrm>
          <a:off x="6984320" y="2715343"/>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Concurrencia</a:t>
          </a:r>
        </a:p>
      </dsp:txBody>
      <dsp:txXfrm>
        <a:off x="7001566" y="2732589"/>
        <a:ext cx="1143134" cy="554321"/>
      </dsp:txXfrm>
    </dsp:sp>
    <dsp:sp modelId="{B1471E4B-513C-4B49-93FF-450045087659}">
      <dsp:nvSpPr>
        <dsp:cNvPr id="0" name=""/>
        <dsp:cNvSpPr/>
      </dsp:nvSpPr>
      <dsp:spPr>
        <a:xfrm>
          <a:off x="8161947" y="3001836"/>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2997973"/>
        <a:ext cx="23552" cy="23552"/>
      </dsp:txXfrm>
    </dsp:sp>
    <dsp:sp modelId="{599B0880-64E2-4544-8A8E-20A95A1AEB72}">
      <dsp:nvSpPr>
        <dsp:cNvPr id="0" name=""/>
        <dsp:cNvSpPr/>
      </dsp:nvSpPr>
      <dsp:spPr>
        <a:xfrm>
          <a:off x="8632997" y="2715343"/>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Acción de concurrir distintas personas, sucesos o cosas en un mismo lugar o tiempo</a:t>
          </a:r>
          <a:endParaRPr lang="es-ES" sz="500" kern="1200"/>
        </a:p>
      </dsp:txBody>
      <dsp:txXfrm>
        <a:off x="8650243" y="2732589"/>
        <a:ext cx="1143134" cy="554321"/>
      </dsp:txXfrm>
    </dsp:sp>
    <dsp:sp modelId="{5E24AF18-FB61-41C2-A440-1E2EEDF79B81}">
      <dsp:nvSpPr>
        <dsp:cNvPr id="0" name=""/>
        <dsp:cNvSpPr/>
      </dsp:nvSpPr>
      <dsp:spPr>
        <a:xfrm rot="4249260">
          <a:off x="6031868" y="3001836"/>
          <a:ext cx="1433854" cy="15826"/>
        </a:xfrm>
        <a:custGeom>
          <a:avLst/>
          <a:gdLst/>
          <a:ahLst/>
          <a:cxnLst/>
          <a:rect l="0" t="0" r="0" b="0"/>
          <a:pathLst>
            <a:path>
              <a:moveTo>
                <a:pt x="0" y="7913"/>
              </a:moveTo>
              <a:lnTo>
                <a:pt x="143385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12948" y="2973903"/>
        <a:ext cx="71692" cy="71692"/>
      </dsp:txXfrm>
    </dsp:sp>
    <dsp:sp modelId="{5EEA6F41-47F7-40D0-BBC8-098E7D90F8F1}">
      <dsp:nvSpPr>
        <dsp:cNvPr id="0" name=""/>
        <dsp:cNvSpPr/>
      </dsp:nvSpPr>
      <dsp:spPr>
        <a:xfrm>
          <a:off x="6984320" y="3392478"/>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Interoperabilidad</a:t>
          </a:r>
        </a:p>
      </dsp:txBody>
      <dsp:txXfrm>
        <a:off x="7001566" y="3409724"/>
        <a:ext cx="1143134" cy="554321"/>
      </dsp:txXfrm>
    </dsp:sp>
    <dsp:sp modelId="{B479085D-1702-4665-8F51-8DB8D35414ED}">
      <dsp:nvSpPr>
        <dsp:cNvPr id="0" name=""/>
        <dsp:cNvSpPr/>
      </dsp:nvSpPr>
      <dsp:spPr>
        <a:xfrm>
          <a:off x="8161947" y="3678971"/>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3675108"/>
        <a:ext cx="23552" cy="23552"/>
      </dsp:txXfrm>
    </dsp:sp>
    <dsp:sp modelId="{B3BA56F6-82BF-4315-83BB-2F53CF5E1FEF}">
      <dsp:nvSpPr>
        <dsp:cNvPr id="0" name=""/>
        <dsp:cNvSpPr/>
      </dsp:nvSpPr>
      <dsp:spPr>
        <a:xfrm>
          <a:off x="8632997" y="3392478"/>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a capacidad que tiene un producto o un sistema, cuyas interfaces son totalmente conocidas, para funcionar con otros productos o sistemas existentes o futuros y eso sin restricción de acceso o de implementación.</a:t>
          </a:r>
          <a:endParaRPr lang="es-ES" sz="500" kern="1200"/>
        </a:p>
      </dsp:txBody>
      <dsp:txXfrm>
        <a:off x="8650243" y="3409724"/>
        <a:ext cx="1143134" cy="554321"/>
      </dsp:txXfrm>
    </dsp:sp>
    <dsp:sp modelId="{46F76ED0-3137-4861-B4AD-FBF6E3B5EF35}">
      <dsp:nvSpPr>
        <dsp:cNvPr id="0" name=""/>
        <dsp:cNvSpPr/>
      </dsp:nvSpPr>
      <dsp:spPr>
        <a:xfrm rot="4616685">
          <a:off x="5706142" y="3340404"/>
          <a:ext cx="2085305" cy="15826"/>
        </a:xfrm>
        <a:custGeom>
          <a:avLst/>
          <a:gdLst/>
          <a:ahLst/>
          <a:cxnLst/>
          <a:rect l="0" t="0" r="0" b="0"/>
          <a:pathLst>
            <a:path>
              <a:moveTo>
                <a:pt x="0" y="7913"/>
              </a:moveTo>
              <a:lnTo>
                <a:pt x="2085305"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696662" y="3296184"/>
        <a:ext cx="104265" cy="104265"/>
      </dsp:txXfrm>
    </dsp:sp>
    <dsp:sp modelId="{87DE19F8-C752-40C2-91C0-AC4388C3C142}">
      <dsp:nvSpPr>
        <dsp:cNvPr id="0" name=""/>
        <dsp:cNvSpPr/>
      </dsp:nvSpPr>
      <dsp:spPr>
        <a:xfrm>
          <a:off x="6984320" y="4069613"/>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Disponibilidad</a:t>
          </a:r>
        </a:p>
      </dsp:txBody>
      <dsp:txXfrm>
        <a:off x="7001566" y="4086859"/>
        <a:ext cx="1143134" cy="554321"/>
      </dsp:txXfrm>
    </dsp:sp>
    <dsp:sp modelId="{103DFEAE-BCF9-45F9-AA69-B322EAC5EB12}">
      <dsp:nvSpPr>
        <dsp:cNvPr id="0" name=""/>
        <dsp:cNvSpPr/>
      </dsp:nvSpPr>
      <dsp:spPr>
        <a:xfrm>
          <a:off x="8161947" y="4356107"/>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4352244"/>
        <a:ext cx="23552" cy="23552"/>
      </dsp:txXfrm>
    </dsp:sp>
    <dsp:sp modelId="{BD831112-20B0-4FB9-B45A-0AAA07CD453C}">
      <dsp:nvSpPr>
        <dsp:cNvPr id="0" name=""/>
        <dsp:cNvSpPr/>
      </dsp:nvSpPr>
      <dsp:spPr>
        <a:xfrm>
          <a:off x="8632997" y="4069613"/>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medida que nos indica cuánto tiempo está disponible ese equipo o sistema operativo respecto de la duración total durante la que se hubiese deseado que funcionase</a:t>
          </a:r>
          <a:endParaRPr lang="es-ES" sz="500" kern="1200"/>
        </a:p>
      </dsp:txBody>
      <dsp:txXfrm>
        <a:off x="8650243" y="4086859"/>
        <a:ext cx="1143134" cy="554321"/>
      </dsp:txXfrm>
    </dsp:sp>
    <dsp:sp modelId="{137638BB-DD45-48F8-9157-DB1F3D3B2594}">
      <dsp:nvSpPr>
        <dsp:cNvPr id="0" name=""/>
        <dsp:cNvSpPr/>
      </dsp:nvSpPr>
      <dsp:spPr>
        <a:xfrm rot="4467012">
          <a:off x="4221540" y="4863958"/>
          <a:ext cx="1757154" cy="15826"/>
        </a:xfrm>
        <a:custGeom>
          <a:avLst/>
          <a:gdLst/>
          <a:ahLst/>
          <a:cxnLst/>
          <a:rect l="0" t="0" r="0" b="0"/>
          <a:pathLst>
            <a:path>
              <a:moveTo>
                <a:pt x="0" y="7913"/>
              </a:moveTo>
              <a:lnTo>
                <a:pt x="175715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5056189" y="4827943"/>
        <a:ext cx="87857" cy="87857"/>
      </dsp:txXfrm>
    </dsp:sp>
    <dsp:sp modelId="{96DB6D30-939E-41F3-8248-F4207B2FF2FA}">
      <dsp:nvSpPr>
        <dsp:cNvPr id="0" name=""/>
        <dsp:cNvSpPr/>
      </dsp:nvSpPr>
      <dsp:spPr>
        <a:xfrm>
          <a:off x="5335643" y="5423884"/>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Modelo de 3 Capas</a:t>
          </a:r>
        </a:p>
      </dsp:txBody>
      <dsp:txXfrm>
        <a:off x="5352889" y="5441130"/>
        <a:ext cx="1143134" cy="554321"/>
      </dsp:txXfrm>
    </dsp:sp>
    <dsp:sp modelId="{24A8268F-E232-4C1B-A22B-8A8E686A6F9A}">
      <dsp:nvSpPr>
        <dsp:cNvPr id="0" name=""/>
        <dsp:cNvSpPr/>
      </dsp:nvSpPr>
      <dsp:spPr>
        <a:xfrm rot="18289469">
          <a:off x="6336363" y="5371810"/>
          <a:ext cx="824864" cy="15826"/>
        </a:xfrm>
        <a:custGeom>
          <a:avLst/>
          <a:gdLst/>
          <a:ahLst/>
          <a:cxnLst/>
          <a:rect l="0" t="0" r="0" b="0"/>
          <a:pathLst>
            <a:path>
              <a:moveTo>
                <a:pt x="0" y="7913"/>
              </a:moveTo>
              <a:lnTo>
                <a:pt x="82486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28173" y="5359101"/>
        <a:ext cx="41243" cy="41243"/>
      </dsp:txXfrm>
    </dsp:sp>
    <dsp:sp modelId="{F5567E13-0DFB-4341-82CC-71A5599E5307}">
      <dsp:nvSpPr>
        <dsp:cNvPr id="0" name=""/>
        <dsp:cNvSpPr/>
      </dsp:nvSpPr>
      <dsp:spPr>
        <a:xfrm>
          <a:off x="6984320" y="4746749"/>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Presentación</a:t>
          </a:r>
        </a:p>
      </dsp:txBody>
      <dsp:txXfrm>
        <a:off x="7001566" y="4763995"/>
        <a:ext cx="1143134" cy="554321"/>
      </dsp:txXfrm>
    </dsp:sp>
    <dsp:sp modelId="{9F07A1A0-1F8E-43CB-9A48-1B0C37A9A06C}">
      <dsp:nvSpPr>
        <dsp:cNvPr id="0" name=""/>
        <dsp:cNvSpPr/>
      </dsp:nvSpPr>
      <dsp:spPr>
        <a:xfrm>
          <a:off x="8161947" y="5033242"/>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5029379"/>
        <a:ext cx="23552" cy="23552"/>
      </dsp:txXfrm>
    </dsp:sp>
    <dsp:sp modelId="{B54A60AA-2FEA-4E28-A05A-6DC97681E83B}">
      <dsp:nvSpPr>
        <dsp:cNvPr id="0" name=""/>
        <dsp:cNvSpPr/>
      </dsp:nvSpPr>
      <dsp:spPr>
        <a:xfrm>
          <a:off x="8632997" y="4746749"/>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contiene todos los elementos que constituyen la interfaz del usuario, o todo con lo que el usuario puede interactuar, la interfaz grafica basada en ventanas un navegador</a:t>
          </a:r>
          <a:endParaRPr lang="es-ES" sz="500" kern="1200"/>
        </a:p>
      </dsp:txBody>
      <dsp:txXfrm>
        <a:off x="8650243" y="4763995"/>
        <a:ext cx="1143134" cy="554321"/>
      </dsp:txXfrm>
    </dsp:sp>
    <dsp:sp modelId="{75F35F5C-82CB-4ECC-B7F6-7CDD7D36B975}">
      <dsp:nvSpPr>
        <dsp:cNvPr id="0" name=""/>
        <dsp:cNvSpPr/>
      </dsp:nvSpPr>
      <dsp:spPr>
        <a:xfrm>
          <a:off x="6513269" y="5710377"/>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37018" y="5706514"/>
        <a:ext cx="23552" cy="23552"/>
      </dsp:txXfrm>
    </dsp:sp>
    <dsp:sp modelId="{A0535562-DC11-4B05-BE48-BAA1CF406883}">
      <dsp:nvSpPr>
        <dsp:cNvPr id="0" name=""/>
        <dsp:cNvSpPr/>
      </dsp:nvSpPr>
      <dsp:spPr>
        <a:xfrm>
          <a:off x="6984320" y="5423884"/>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Lógica de negocios</a:t>
          </a:r>
        </a:p>
      </dsp:txBody>
      <dsp:txXfrm>
        <a:off x="7001566" y="5441130"/>
        <a:ext cx="1143134" cy="554321"/>
      </dsp:txXfrm>
    </dsp:sp>
    <dsp:sp modelId="{95F45037-F498-4DEF-A411-3924F748F657}">
      <dsp:nvSpPr>
        <dsp:cNvPr id="0" name=""/>
        <dsp:cNvSpPr/>
      </dsp:nvSpPr>
      <dsp:spPr>
        <a:xfrm>
          <a:off x="8161947" y="5710377"/>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5706514"/>
        <a:ext cx="23552" cy="23552"/>
      </dsp:txXfrm>
    </dsp:sp>
    <dsp:sp modelId="{EFEDB397-CACF-4D8C-8189-45E5EB5E33A2}">
      <dsp:nvSpPr>
        <dsp:cNvPr id="0" name=""/>
        <dsp:cNvSpPr/>
      </dsp:nvSpPr>
      <dsp:spPr>
        <a:xfrm>
          <a:off x="8632997" y="5423884"/>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 es la parte de un sistema que se encarga de codificar las reglas de negocio del mundo real que determinan cómo la información puede ser creada, mostrada y cambiada</a:t>
          </a:r>
          <a:endParaRPr lang="es-ES" sz="500" kern="1200"/>
        </a:p>
      </dsp:txBody>
      <dsp:txXfrm>
        <a:off x="8650243" y="5441130"/>
        <a:ext cx="1143134" cy="554321"/>
      </dsp:txXfrm>
    </dsp:sp>
    <dsp:sp modelId="{E9A61FD7-71FC-4768-B399-E4A1159F6B84}">
      <dsp:nvSpPr>
        <dsp:cNvPr id="0" name=""/>
        <dsp:cNvSpPr/>
      </dsp:nvSpPr>
      <dsp:spPr>
        <a:xfrm rot="3310531">
          <a:off x="6336363" y="6048945"/>
          <a:ext cx="824864" cy="15826"/>
        </a:xfrm>
        <a:custGeom>
          <a:avLst/>
          <a:gdLst/>
          <a:ahLst/>
          <a:cxnLst/>
          <a:rect l="0" t="0" r="0" b="0"/>
          <a:pathLst>
            <a:path>
              <a:moveTo>
                <a:pt x="0" y="7913"/>
              </a:moveTo>
              <a:lnTo>
                <a:pt x="824864"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6728173" y="6036237"/>
        <a:ext cx="41243" cy="41243"/>
      </dsp:txXfrm>
    </dsp:sp>
    <dsp:sp modelId="{B826E158-A7E1-4A29-97D7-079EAB990BA0}">
      <dsp:nvSpPr>
        <dsp:cNvPr id="0" name=""/>
        <dsp:cNvSpPr/>
      </dsp:nvSpPr>
      <dsp:spPr>
        <a:xfrm>
          <a:off x="6984320" y="6101019"/>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Modelo de datos</a:t>
          </a:r>
        </a:p>
      </dsp:txBody>
      <dsp:txXfrm>
        <a:off x="7001566" y="6118265"/>
        <a:ext cx="1143134" cy="554321"/>
      </dsp:txXfrm>
    </dsp:sp>
    <dsp:sp modelId="{AB11890A-67D1-47AE-A27B-66F96E2125AF}">
      <dsp:nvSpPr>
        <dsp:cNvPr id="0" name=""/>
        <dsp:cNvSpPr/>
      </dsp:nvSpPr>
      <dsp:spPr>
        <a:xfrm>
          <a:off x="8161947" y="6387513"/>
          <a:ext cx="471050" cy="15826"/>
        </a:xfrm>
        <a:custGeom>
          <a:avLst/>
          <a:gdLst/>
          <a:ahLst/>
          <a:cxnLst/>
          <a:rect l="0" t="0" r="0" b="0"/>
          <a:pathLst>
            <a:path>
              <a:moveTo>
                <a:pt x="0" y="7913"/>
              </a:moveTo>
              <a:lnTo>
                <a:pt x="471050"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s-ES" sz="400" kern="1200"/>
        </a:p>
      </dsp:txBody>
      <dsp:txXfrm>
        <a:off x="8385696" y="6383650"/>
        <a:ext cx="23552" cy="23552"/>
      </dsp:txXfrm>
    </dsp:sp>
    <dsp:sp modelId="{EBD06D1D-2270-4E48-9F4A-77915A16B671}">
      <dsp:nvSpPr>
        <dsp:cNvPr id="0" name=""/>
        <dsp:cNvSpPr/>
      </dsp:nvSpPr>
      <dsp:spPr>
        <a:xfrm>
          <a:off x="8632997" y="6101019"/>
          <a:ext cx="1177626" cy="588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S" sz="500" kern="1200"/>
            <a:t>determina la estructura lógica de una base de datos y de manera fundamental determina el modo de almacenar, organizar y manipular los datos. </a:t>
          </a:r>
          <a:endParaRPr lang="es-ES" sz="500" kern="1200"/>
        </a:p>
      </dsp:txBody>
      <dsp:txXfrm>
        <a:off x="8650243" y="6118265"/>
        <a:ext cx="1143134" cy="554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1095654" y="2614549"/>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1117844" y="2636739"/>
        <a:ext cx="1470876" cy="713248"/>
      </dsp:txXfrm>
    </dsp:sp>
    <dsp:sp modelId="{72C649B8-6F05-4B05-8125-C2A58CB2ED4B}">
      <dsp:nvSpPr>
        <dsp:cNvPr id="0" name=""/>
        <dsp:cNvSpPr/>
      </dsp:nvSpPr>
      <dsp:spPr>
        <a:xfrm>
          <a:off x="2610910" y="2983421"/>
          <a:ext cx="606102" cy="19885"/>
        </a:xfrm>
        <a:custGeom>
          <a:avLst/>
          <a:gdLst/>
          <a:ahLst/>
          <a:cxnLst/>
          <a:rect l="0" t="0" r="0" b="0"/>
          <a:pathLst>
            <a:path>
              <a:moveTo>
                <a:pt x="0" y="9942"/>
              </a:moveTo>
              <a:lnTo>
                <a:pt x="606102"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898809" y="2978211"/>
        <a:ext cx="30305" cy="30305"/>
      </dsp:txXfrm>
    </dsp:sp>
    <dsp:sp modelId="{019192EA-81C7-4E7B-ACF0-81E757088D64}">
      <dsp:nvSpPr>
        <dsp:cNvPr id="0" name=""/>
        <dsp:cNvSpPr/>
      </dsp:nvSpPr>
      <dsp:spPr>
        <a:xfrm>
          <a:off x="3217012" y="2614549"/>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Plataforma Oracle Java y sus diferentes ediciones.</a:t>
          </a:r>
        </a:p>
      </dsp:txBody>
      <dsp:txXfrm>
        <a:off x="3239202" y="2636739"/>
        <a:ext cx="1470876" cy="713248"/>
      </dsp:txXfrm>
    </dsp:sp>
    <dsp:sp modelId="{C6044C26-CFDA-472A-A0F3-B9384771EF42}">
      <dsp:nvSpPr>
        <dsp:cNvPr id="0" name=""/>
        <dsp:cNvSpPr/>
      </dsp:nvSpPr>
      <dsp:spPr>
        <a:xfrm rot="17132988">
          <a:off x="3904852" y="1894330"/>
          <a:ext cx="2260936" cy="19885"/>
        </a:xfrm>
        <a:custGeom>
          <a:avLst/>
          <a:gdLst/>
          <a:ahLst/>
          <a:cxnLst/>
          <a:rect l="0" t="0" r="0" b="0"/>
          <a:pathLst>
            <a:path>
              <a:moveTo>
                <a:pt x="0" y="9942"/>
              </a:moveTo>
              <a:lnTo>
                <a:pt x="226093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978797" y="1847749"/>
        <a:ext cx="113046" cy="113046"/>
      </dsp:txXfrm>
    </dsp:sp>
    <dsp:sp modelId="{A56B1E5E-CA79-4C35-9870-48ECF116CA9E}">
      <dsp:nvSpPr>
        <dsp:cNvPr id="0" name=""/>
        <dsp:cNvSpPr/>
      </dsp:nvSpPr>
      <dsp:spPr>
        <a:xfrm>
          <a:off x="5338371" y="436368"/>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ES" sz="600" kern="1200"/>
            <a:t>Con la aparición de J2SE (Java 2 Estándar Editión) Los desarrolladores pudieron contar con las API necesarias para contribuir aplicaciones Java robustas, pero esta edición no resolvialas necesidades requeridas por el mundo empresarial en cuanto a las aplicaciones distribuidas.</a:t>
          </a:r>
          <a:endParaRPr lang="es-ES" sz="600" kern="1200"/>
        </a:p>
      </dsp:txBody>
      <dsp:txXfrm>
        <a:off x="5360561" y="458558"/>
        <a:ext cx="1470876" cy="713248"/>
      </dsp:txXfrm>
    </dsp:sp>
    <dsp:sp modelId="{9A806A1E-3688-4FA8-805B-645CAEA9D7EA}">
      <dsp:nvSpPr>
        <dsp:cNvPr id="0" name=""/>
        <dsp:cNvSpPr/>
      </dsp:nvSpPr>
      <dsp:spPr>
        <a:xfrm rot="17692822">
          <a:off x="4315013" y="2329966"/>
          <a:ext cx="1440614" cy="19885"/>
        </a:xfrm>
        <a:custGeom>
          <a:avLst/>
          <a:gdLst/>
          <a:ahLst/>
          <a:cxnLst/>
          <a:rect l="0" t="0" r="0" b="0"/>
          <a:pathLst>
            <a:path>
              <a:moveTo>
                <a:pt x="0" y="9942"/>
              </a:moveTo>
              <a:lnTo>
                <a:pt x="14406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999305" y="2303894"/>
        <a:ext cx="72030" cy="72030"/>
      </dsp:txXfrm>
    </dsp:sp>
    <dsp:sp modelId="{CD028146-AD79-4F26-9C57-FD8AEDFBFD69}">
      <dsp:nvSpPr>
        <dsp:cNvPr id="0" name=""/>
        <dsp:cNvSpPr/>
      </dsp:nvSpPr>
      <dsp:spPr>
        <a:xfrm>
          <a:off x="5338371" y="1307641"/>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Es una plataforma para crear y </a:t>
          </a:r>
        </a:p>
        <a:p>
          <a:pPr marL="0" lvl="0" indent="0" algn="ctr" defTabSz="444500">
            <a:lnSpc>
              <a:spcPct val="90000"/>
            </a:lnSpc>
            <a:spcBef>
              <a:spcPct val="0"/>
            </a:spcBef>
            <a:spcAft>
              <a:spcPct val="35000"/>
            </a:spcAft>
            <a:buNone/>
          </a:pPr>
          <a:r>
            <a:rPr lang="es-ES" sz="1000" kern="1200" dirty="0"/>
            <a:t>Desplegar aplicaciones empresariales</a:t>
          </a:r>
        </a:p>
      </dsp:txBody>
      <dsp:txXfrm>
        <a:off x="5360561" y="1329831"/>
        <a:ext cx="1470876" cy="713248"/>
      </dsp:txXfrm>
    </dsp:sp>
    <dsp:sp modelId="{9ABB3201-B1F9-456F-9577-4F990E53A367}">
      <dsp:nvSpPr>
        <dsp:cNvPr id="0" name=""/>
        <dsp:cNvSpPr/>
      </dsp:nvSpPr>
      <dsp:spPr>
        <a:xfrm rot="17692822">
          <a:off x="6436372" y="1023058"/>
          <a:ext cx="1440614" cy="19885"/>
        </a:xfrm>
        <a:custGeom>
          <a:avLst/>
          <a:gdLst/>
          <a:ahLst/>
          <a:cxnLst/>
          <a:rect l="0" t="0" r="0" b="0"/>
          <a:pathLst>
            <a:path>
              <a:moveTo>
                <a:pt x="0" y="9942"/>
              </a:moveTo>
              <a:lnTo>
                <a:pt x="14406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20664" y="996985"/>
        <a:ext cx="72030" cy="72030"/>
      </dsp:txXfrm>
    </dsp:sp>
    <dsp:sp modelId="{C49358B2-79A0-4966-9FC4-C60BC1FA2713}">
      <dsp:nvSpPr>
        <dsp:cNvPr id="0" name=""/>
        <dsp:cNvSpPr/>
      </dsp:nvSpPr>
      <dsp:spPr>
        <a:xfrm>
          <a:off x="7459730" y="732"/>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Aplicaciones web</a:t>
          </a:r>
        </a:p>
      </dsp:txBody>
      <dsp:txXfrm>
        <a:off x="7481920" y="22922"/>
        <a:ext cx="1470876" cy="713248"/>
      </dsp:txXfrm>
    </dsp:sp>
    <dsp:sp modelId="{67E6B9BF-7FC1-465A-B0C4-5C01FBA0DF32}">
      <dsp:nvSpPr>
        <dsp:cNvPr id="0" name=""/>
        <dsp:cNvSpPr/>
      </dsp:nvSpPr>
      <dsp:spPr>
        <a:xfrm rot="19457599">
          <a:off x="6783470" y="1458694"/>
          <a:ext cx="746417" cy="19885"/>
        </a:xfrm>
        <a:custGeom>
          <a:avLst/>
          <a:gdLst/>
          <a:ahLst/>
          <a:cxnLst/>
          <a:rect l="0" t="0" r="0" b="0"/>
          <a:pathLst>
            <a:path>
              <a:moveTo>
                <a:pt x="0" y="9942"/>
              </a:moveTo>
              <a:lnTo>
                <a:pt x="746417"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38019" y="1449976"/>
        <a:ext cx="37320" cy="37320"/>
      </dsp:txXfrm>
    </dsp:sp>
    <dsp:sp modelId="{7FB6861C-F605-4CA8-9DA2-827F394E1C15}">
      <dsp:nvSpPr>
        <dsp:cNvPr id="0" name=""/>
        <dsp:cNvSpPr/>
      </dsp:nvSpPr>
      <dsp:spPr>
        <a:xfrm>
          <a:off x="7459730" y="872004"/>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Aplicaciones empresariales</a:t>
          </a:r>
        </a:p>
      </dsp:txBody>
      <dsp:txXfrm>
        <a:off x="7481920" y="894194"/>
        <a:ext cx="1470876" cy="713248"/>
      </dsp:txXfrm>
    </dsp:sp>
    <dsp:sp modelId="{5C62952A-676D-46CC-A90A-C805466692F0}">
      <dsp:nvSpPr>
        <dsp:cNvPr id="0" name=""/>
        <dsp:cNvSpPr/>
      </dsp:nvSpPr>
      <dsp:spPr>
        <a:xfrm rot="2142401">
          <a:off x="6783470" y="1894330"/>
          <a:ext cx="746417" cy="19885"/>
        </a:xfrm>
        <a:custGeom>
          <a:avLst/>
          <a:gdLst/>
          <a:ahLst/>
          <a:cxnLst/>
          <a:rect l="0" t="0" r="0" b="0"/>
          <a:pathLst>
            <a:path>
              <a:moveTo>
                <a:pt x="0" y="9942"/>
              </a:moveTo>
              <a:lnTo>
                <a:pt x="746417"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38019" y="1885612"/>
        <a:ext cx="37320" cy="37320"/>
      </dsp:txXfrm>
    </dsp:sp>
    <dsp:sp modelId="{11035A11-8580-4869-A36F-ABCD962E8535}">
      <dsp:nvSpPr>
        <dsp:cNvPr id="0" name=""/>
        <dsp:cNvSpPr/>
      </dsp:nvSpPr>
      <dsp:spPr>
        <a:xfrm>
          <a:off x="7459730" y="1743277"/>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Web </a:t>
          </a:r>
          <a:r>
            <a:rPr lang="es-ES" sz="1600" kern="1200" dirty="0" err="1"/>
            <a:t>services</a:t>
          </a:r>
          <a:endParaRPr lang="es-ES" sz="1600" kern="1200" dirty="0"/>
        </a:p>
      </dsp:txBody>
      <dsp:txXfrm>
        <a:off x="7481920" y="1765467"/>
        <a:ext cx="1470876" cy="713248"/>
      </dsp:txXfrm>
    </dsp:sp>
    <dsp:sp modelId="{3348AE30-15B5-4DE2-972A-ABDA67B77932}">
      <dsp:nvSpPr>
        <dsp:cNvPr id="0" name=""/>
        <dsp:cNvSpPr/>
      </dsp:nvSpPr>
      <dsp:spPr>
        <a:xfrm rot="3907178">
          <a:off x="6436372" y="2329966"/>
          <a:ext cx="1440614" cy="19885"/>
        </a:xfrm>
        <a:custGeom>
          <a:avLst/>
          <a:gdLst/>
          <a:ahLst/>
          <a:cxnLst/>
          <a:rect l="0" t="0" r="0" b="0"/>
          <a:pathLst>
            <a:path>
              <a:moveTo>
                <a:pt x="0" y="9942"/>
              </a:moveTo>
              <a:lnTo>
                <a:pt x="14406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20664" y="2303894"/>
        <a:ext cx="72030" cy="72030"/>
      </dsp:txXfrm>
    </dsp:sp>
    <dsp:sp modelId="{227FC709-7DA5-454C-B9B8-A6F8C53F6895}">
      <dsp:nvSpPr>
        <dsp:cNvPr id="0" name=""/>
        <dsp:cNvSpPr/>
      </dsp:nvSpPr>
      <dsp:spPr>
        <a:xfrm>
          <a:off x="7459730" y="2614549"/>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SOA</a:t>
          </a:r>
        </a:p>
      </dsp:txBody>
      <dsp:txXfrm>
        <a:off x="7481920" y="2636739"/>
        <a:ext cx="1470876" cy="713248"/>
      </dsp:txXfrm>
    </dsp:sp>
    <dsp:sp modelId="{B74543A7-976D-4058-8ECA-C88D09DB36B0}">
      <dsp:nvSpPr>
        <dsp:cNvPr id="0" name=""/>
        <dsp:cNvSpPr/>
      </dsp:nvSpPr>
      <dsp:spPr>
        <a:xfrm rot="4467012">
          <a:off x="3904852" y="4072511"/>
          <a:ext cx="2260936" cy="19885"/>
        </a:xfrm>
        <a:custGeom>
          <a:avLst/>
          <a:gdLst/>
          <a:ahLst/>
          <a:cxnLst/>
          <a:rect l="0" t="0" r="0" b="0"/>
          <a:pathLst>
            <a:path>
              <a:moveTo>
                <a:pt x="0" y="9942"/>
              </a:moveTo>
              <a:lnTo>
                <a:pt x="226093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978797" y="4025930"/>
        <a:ext cx="113046" cy="113046"/>
      </dsp:txXfrm>
    </dsp:sp>
    <dsp:sp modelId="{24571067-DBE3-459C-B479-90879033586E}">
      <dsp:nvSpPr>
        <dsp:cNvPr id="0" name=""/>
        <dsp:cNvSpPr/>
      </dsp:nvSpPr>
      <dsp:spPr>
        <a:xfrm>
          <a:off x="5338371" y="4792730"/>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STACK J2EE</a:t>
          </a:r>
        </a:p>
      </dsp:txBody>
      <dsp:txXfrm>
        <a:off x="5360561" y="4814920"/>
        <a:ext cx="1470876" cy="713248"/>
      </dsp:txXfrm>
    </dsp:sp>
    <dsp:sp modelId="{404BC14D-B6EE-413E-8BDD-75798B96F6D3}">
      <dsp:nvSpPr>
        <dsp:cNvPr id="0" name=""/>
        <dsp:cNvSpPr/>
      </dsp:nvSpPr>
      <dsp:spPr>
        <a:xfrm rot="17692822">
          <a:off x="6436372" y="4508147"/>
          <a:ext cx="1440614" cy="19885"/>
        </a:xfrm>
        <a:custGeom>
          <a:avLst/>
          <a:gdLst/>
          <a:ahLst/>
          <a:cxnLst/>
          <a:rect l="0" t="0" r="0" b="0"/>
          <a:pathLst>
            <a:path>
              <a:moveTo>
                <a:pt x="0" y="9942"/>
              </a:moveTo>
              <a:lnTo>
                <a:pt x="14406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20664" y="4482075"/>
        <a:ext cx="72030" cy="72030"/>
      </dsp:txXfrm>
    </dsp:sp>
    <dsp:sp modelId="{17C92057-60CA-425F-93B0-FD5AE89D0AD4}">
      <dsp:nvSpPr>
        <dsp:cNvPr id="0" name=""/>
        <dsp:cNvSpPr/>
      </dsp:nvSpPr>
      <dsp:spPr>
        <a:xfrm>
          <a:off x="7459730" y="3485822"/>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Presentación</a:t>
          </a:r>
        </a:p>
      </dsp:txBody>
      <dsp:txXfrm>
        <a:off x="7481920" y="3508012"/>
        <a:ext cx="1470876" cy="713248"/>
      </dsp:txXfrm>
    </dsp:sp>
    <dsp:sp modelId="{A288F8D2-A119-4008-98E9-C0A769857F14}">
      <dsp:nvSpPr>
        <dsp:cNvPr id="0" name=""/>
        <dsp:cNvSpPr/>
      </dsp:nvSpPr>
      <dsp:spPr>
        <a:xfrm>
          <a:off x="8974987" y="3854693"/>
          <a:ext cx="606102" cy="19885"/>
        </a:xfrm>
        <a:custGeom>
          <a:avLst/>
          <a:gdLst/>
          <a:ahLst/>
          <a:cxnLst/>
          <a:rect l="0" t="0" r="0" b="0"/>
          <a:pathLst>
            <a:path>
              <a:moveTo>
                <a:pt x="0" y="9942"/>
              </a:moveTo>
              <a:lnTo>
                <a:pt x="606102"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262885" y="3849483"/>
        <a:ext cx="30305" cy="30305"/>
      </dsp:txXfrm>
    </dsp:sp>
    <dsp:sp modelId="{222CBEFE-9EAC-4657-9EC2-1FF370DBDBFE}">
      <dsp:nvSpPr>
        <dsp:cNvPr id="0" name=""/>
        <dsp:cNvSpPr/>
      </dsp:nvSpPr>
      <dsp:spPr>
        <a:xfrm>
          <a:off x="9581089" y="3485822"/>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JAX-WS</a:t>
          </a:r>
        </a:p>
      </dsp:txBody>
      <dsp:txXfrm>
        <a:off x="9603279" y="3508012"/>
        <a:ext cx="1470876" cy="713248"/>
      </dsp:txXfrm>
    </dsp:sp>
    <dsp:sp modelId="{8845C7C8-4E9E-4C84-96AD-F5AF9510D0F3}">
      <dsp:nvSpPr>
        <dsp:cNvPr id="0" name=""/>
        <dsp:cNvSpPr/>
      </dsp:nvSpPr>
      <dsp:spPr>
        <a:xfrm rot="19457599">
          <a:off x="6783470" y="4943784"/>
          <a:ext cx="746417" cy="19885"/>
        </a:xfrm>
        <a:custGeom>
          <a:avLst/>
          <a:gdLst/>
          <a:ahLst/>
          <a:cxnLst/>
          <a:rect l="0" t="0" r="0" b="0"/>
          <a:pathLst>
            <a:path>
              <a:moveTo>
                <a:pt x="0" y="9942"/>
              </a:moveTo>
              <a:lnTo>
                <a:pt x="746417"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38019" y="4935066"/>
        <a:ext cx="37320" cy="37320"/>
      </dsp:txXfrm>
    </dsp:sp>
    <dsp:sp modelId="{7A3970C2-1DA7-4BB0-9BF3-C4C551DA35A2}">
      <dsp:nvSpPr>
        <dsp:cNvPr id="0" name=""/>
        <dsp:cNvSpPr/>
      </dsp:nvSpPr>
      <dsp:spPr>
        <a:xfrm>
          <a:off x="7459730" y="4357094"/>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Negocios</a:t>
          </a:r>
        </a:p>
      </dsp:txBody>
      <dsp:txXfrm>
        <a:off x="7481920" y="4379284"/>
        <a:ext cx="1470876" cy="713248"/>
      </dsp:txXfrm>
    </dsp:sp>
    <dsp:sp modelId="{69E691E2-FBE6-4832-88C1-71457FB7A0AF}">
      <dsp:nvSpPr>
        <dsp:cNvPr id="0" name=""/>
        <dsp:cNvSpPr/>
      </dsp:nvSpPr>
      <dsp:spPr>
        <a:xfrm>
          <a:off x="8974987" y="4725965"/>
          <a:ext cx="606102" cy="19885"/>
        </a:xfrm>
        <a:custGeom>
          <a:avLst/>
          <a:gdLst/>
          <a:ahLst/>
          <a:cxnLst/>
          <a:rect l="0" t="0" r="0" b="0"/>
          <a:pathLst>
            <a:path>
              <a:moveTo>
                <a:pt x="0" y="9942"/>
              </a:moveTo>
              <a:lnTo>
                <a:pt x="606102"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262885" y="4720756"/>
        <a:ext cx="30305" cy="30305"/>
      </dsp:txXfrm>
    </dsp:sp>
    <dsp:sp modelId="{EF35BEFE-6459-4EFC-A7C4-0E37FDB87A81}">
      <dsp:nvSpPr>
        <dsp:cNvPr id="0" name=""/>
        <dsp:cNvSpPr/>
      </dsp:nvSpPr>
      <dsp:spPr>
        <a:xfrm>
          <a:off x="9581089" y="4357094"/>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JSF</a:t>
          </a:r>
        </a:p>
      </dsp:txBody>
      <dsp:txXfrm>
        <a:off x="9603279" y="4379284"/>
        <a:ext cx="1470876" cy="713248"/>
      </dsp:txXfrm>
    </dsp:sp>
    <dsp:sp modelId="{20CFFB57-0FF1-4217-BBD8-DFB45CDA4647}">
      <dsp:nvSpPr>
        <dsp:cNvPr id="0" name=""/>
        <dsp:cNvSpPr/>
      </dsp:nvSpPr>
      <dsp:spPr>
        <a:xfrm rot="2142401">
          <a:off x="6783470" y="5379420"/>
          <a:ext cx="746417" cy="19885"/>
        </a:xfrm>
        <a:custGeom>
          <a:avLst/>
          <a:gdLst/>
          <a:ahLst/>
          <a:cxnLst/>
          <a:rect l="0" t="0" r="0" b="0"/>
          <a:pathLst>
            <a:path>
              <a:moveTo>
                <a:pt x="0" y="9942"/>
              </a:moveTo>
              <a:lnTo>
                <a:pt x="746417"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38019" y="5370702"/>
        <a:ext cx="37320" cy="37320"/>
      </dsp:txXfrm>
    </dsp:sp>
    <dsp:sp modelId="{2ADE0718-F353-45A6-8D31-BE733DBC882A}">
      <dsp:nvSpPr>
        <dsp:cNvPr id="0" name=""/>
        <dsp:cNvSpPr/>
      </dsp:nvSpPr>
      <dsp:spPr>
        <a:xfrm>
          <a:off x="7459730" y="5228366"/>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Persistencia</a:t>
          </a:r>
        </a:p>
      </dsp:txBody>
      <dsp:txXfrm>
        <a:off x="7481920" y="5250556"/>
        <a:ext cx="1470876" cy="713248"/>
      </dsp:txXfrm>
    </dsp:sp>
    <dsp:sp modelId="{E22383E9-B5BC-4849-994E-DF20E15B72C1}">
      <dsp:nvSpPr>
        <dsp:cNvPr id="0" name=""/>
        <dsp:cNvSpPr/>
      </dsp:nvSpPr>
      <dsp:spPr>
        <a:xfrm>
          <a:off x="8974987" y="5597238"/>
          <a:ext cx="606102" cy="19885"/>
        </a:xfrm>
        <a:custGeom>
          <a:avLst/>
          <a:gdLst/>
          <a:ahLst/>
          <a:cxnLst/>
          <a:rect l="0" t="0" r="0" b="0"/>
          <a:pathLst>
            <a:path>
              <a:moveTo>
                <a:pt x="0" y="9942"/>
              </a:moveTo>
              <a:lnTo>
                <a:pt x="606102"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262885" y="5592028"/>
        <a:ext cx="30305" cy="30305"/>
      </dsp:txXfrm>
    </dsp:sp>
    <dsp:sp modelId="{A36883EB-1020-457D-B245-F15D55D6FB22}">
      <dsp:nvSpPr>
        <dsp:cNvPr id="0" name=""/>
        <dsp:cNvSpPr/>
      </dsp:nvSpPr>
      <dsp:spPr>
        <a:xfrm>
          <a:off x="9581089" y="5228366"/>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EJB</a:t>
          </a:r>
        </a:p>
      </dsp:txBody>
      <dsp:txXfrm>
        <a:off x="9603279" y="5250556"/>
        <a:ext cx="1470876" cy="713248"/>
      </dsp:txXfrm>
    </dsp:sp>
    <dsp:sp modelId="{6068E32D-06F1-4580-8944-73E4EB1D2093}">
      <dsp:nvSpPr>
        <dsp:cNvPr id="0" name=""/>
        <dsp:cNvSpPr/>
      </dsp:nvSpPr>
      <dsp:spPr>
        <a:xfrm rot="3907178">
          <a:off x="6436372" y="5815056"/>
          <a:ext cx="1440614" cy="19885"/>
        </a:xfrm>
        <a:custGeom>
          <a:avLst/>
          <a:gdLst/>
          <a:ahLst/>
          <a:cxnLst/>
          <a:rect l="0" t="0" r="0" b="0"/>
          <a:pathLst>
            <a:path>
              <a:moveTo>
                <a:pt x="0" y="9942"/>
              </a:moveTo>
              <a:lnTo>
                <a:pt x="14406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120664" y="5788983"/>
        <a:ext cx="72030" cy="72030"/>
      </dsp:txXfrm>
    </dsp:sp>
    <dsp:sp modelId="{702F9435-4031-4438-A6F3-EE9727206F8C}">
      <dsp:nvSpPr>
        <dsp:cNvPr id="0" name=""/>
        <dsp:cNvSpPr/>
      </dsp:nvSpPr>
      <dsp:spPr>
        <a:xfrm>
          <a:off x="7459730" y="6099639"/>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Servicios</a:t>
          </a:r>
        </a:p>
      </dsp:txBody>
      <dsp:txXfrm>
        <a:off x="7481920" y="6121829"/>
        <a:ext cx="1470876" cy="713248"/>
      </dsp:txXfrm>
    </dsp:sp>
    <dsp:sp modelId="{1F44B209-B029-446C-A143-8A85518ABF83}">
      <dsp:nvSpPr>
        <dsp:cNvPr id="0" name=""/>
        <dsp:cNvSpPr/>
      </dsp:nvSpPr>
      <dsp:spPr>
        <a:xfrm>
          <a:off x="8974987" y="6468510"/>
          <a:ext cx="606102" cy="19885"/>
        </a:xfrm>
        <a:custGeom>
          <a:avLst/>
          <a:gdLst/>
          <a:ahLst/>
          <a:cxnLst/>
          <a:rect l="0" t="0" r="0" b="0"/>
          <a:pathLst>
            <a:path>
              <a:moveTo>
                <a:pt x="0" y="9942"/>
              </a:moveTo>
              <a:lnTo>
                <a:pt x="606102"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262885" y="6463300"/>
        <a:ext cx="30305" cy="30305"/>
      </dsp:txXfrm>
    </dsp:sp>
    <dsp:sp modelId="{D9EE8FFB-3833-4F9C-91A3-9DA160ECCBE9}">
      <dsp:nvSpPr>
        <dsp:cNvPr id="0" name=""/>
        <dsp:cNvSpPr/>
      </dsp:nvSpPr>
      <dsp:spPr>
        <a:xfrm>
          <a:off x="9581089" y="6099639"/>
          <a:ext cx="1515256" cy="757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JPA/JTA</a:t>
          </a:r>
        </a:p>
      </dsp:txBody>
      <dsp:txXfrm>
        <a:off x="9603279" y="6121829"/>
        <a:ext cx="1470876" cy="713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1487" y="2842989"/>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35814" y="2877316"/>
        <a:ext cx="2275389" cy="1103367"/>
      </dsp:txXfrm>
    </dsp:sp>
    <dsp:sp modelId="{06BEB929-2BEA-422E-A7BA-B16687B859F6}">
      <dsp:nvSpPr>
        <dsp:cNvPr id="0" name=""/>
        <dsp:cNvSpPr/>
      </dsp:nvSpPr>
      <dsp:spPr>
        <a:xfrm>
          <a:off x="2345530"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790898" y="3405560"/>
        <a:ext cx="46880" cy="46880"/>
      </dsp:txXfrm>
    </dsp:sp>
    <dsp:sp modelId="{BF72674C-EE49-43B6-8F43-2AD5F20768B9}">
      <dsp:nvSpPr>
        <dsp:cNvPr id="0" name=""/>
        <dsp:cNvSpPr/>
      </dsp:nvSpPr>
      <dsp:spPr>
        <a:xfrm>
          <a:off x="3283148" y="2842989"/>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Diferentes entornos de desarrollo de aplicaciones empresariales</a:t>
          </a:r>
        </a:p>
      </dsp:txBody>
      <dsp:txXfrm>
        <a:off x="3317475" y="2877316"/>
        <a:ext cx="2275389" cy="1103367"/>
      </dsp:txXfrm>
    </dsp:sp>
    <dsp:sp modelId="{98711752-3E56-4426-958B-4C72B99C49AD}">
      <dsp:nvSpPr>
        <dsp:cNvPr id="0" name=""/>
        <dsp:cNvSpPr/>
      </dsp:nvSpPr>
      <dsp:spPr>
        <a:xfrm rot="17753641">
          <a:off x="5004625" y="2419352"/>
          <a:ext cx="2210456" cy="30761"/>
        </a:xfrm>
        <a:custGeom>
          <a:avLst/>
          <a:gdLst/>
          <a:ahLst/>
          <a:cxnLst/>
          <a:rect l="0" t="0" r="0" b="0"/>
          <a:pathLst>
            <a:path>
              <a:moveTo>
                <a:pt x="0" y="15380"/>
              </a:moveTo>
              <a:lnTo>
                <a:pt x="221045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6054591" y="2379472"/>
        <a:ext cx="110522" cy="110522"/>
      </dsp:txXfrm>
    </dsp:sp>
    <dsp:sp modelId="{416F9B10-9B9D-4726-9C89-FB711450ED0C}">
      <dsp:nvSpPr>
        <dsp:cNvPr id="0" name=""/>
        <dsp:cNvSpPr/>
      </dsp:nvSpPr>
      <dsp:spPr>
        <a:xfrm>
          <a:off x="6592515" y="854455"/>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ASP.NET</a:t>
          </a:r>
        </a:p>
      </dsp:txBody>
      <dsp:txXfrm>
        <a:off x="6626842" y="888782"/>
        <a:ext cx="2275389" cy="1103367"/>
      </dsp:txXfrm>
    </dsp:sp>
    <dsp:sp modelId="{17ED54E7-29AC-4214-AD37-ACC10F7DD458}">
      <dsp:nvSpPr>
        <dsp:cNvPr id="0" name=""/>
        <dsp:cNvSpPr/>
      </dsp:nvSpPr>
      <dsp:spPr>
        <a:xfrm rot="21474609">
          <a:off x="8936255" y="1408483"/>
          <a:ext cx="910516" cy="30761"/>
        </a:xfrm>
        <a:custGeom>
          <a:avLst/>
          <a:gdLst/>
          <a:ahLst/>
          <a:cxnLst/>
          <a:rect l="0" t="0" r="0" b="0"/>
          <a:pathLst>
            <a:path>
              <a:moveTo>
                <a:pt x="0" y="15380"/>
              </a:moveTo>
              <a:lnTo>
                <a:pt x="91051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68751" y="1401101"/>
        <a:ext cx="45525" cy="45525"/>
      </dsp:txXfrm>
    </dsp:sp>
    <dsp:sp modelId="{CB88862F-7C68-47E6-85F8-7BD559D7D6A1}">
      <dsp:nvSpPr>
        <dsp:cNvPr id="0" name=""/>
        <dsp:cNvSpPr/>
      </dsp:nvSpPr>
      <dsp:spPr>
        <a:xfrm>
          <a:off x="9846469" y="821252"/>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a:t> entorno para aplicaciones web desarrollado y comercializado por Microsoft. Es usado por programadores y diseñadores para construir sitios web dinámicos, aplicaciones web y servicios web XML.</a:t>
          </a:r>
          <a:endParaRPr lang="es-ES" sz="900" kern="1200"/>
        </a:p>
      </dsp:txBody>
      <dsp:txXfrm>
        <a:off x="9880796" y="855579"/>
        <a:ext cx="2275389" cy="1103367"/>
      </dsp:txXfrm>
    </dsp:sp>
    <dsp:sp modelId="{CE30AB62-2819-40B0-B730-06DF5E57EB25}">
      <dsp:nvSpPr>
        <dsp:cNvPr id="0" name=""/>
        <dsp:cNvSpPr/>
      </dsp:nvSpPr>
      <dsp:spPr>
        <a:xfrm rot="19457599">
          <a:off x="5518660" y="3076663"/>
          <a:ext cx="1154679" cy="30761"/>
        </a:xfrm>
        <a:custGeom>
          <a:avLst/>
          <a:gdLst/>
          <a:ahLst/>
          <a:cxnLst/>
          <a:rect l="0" t="0" r="0" b="0"/>
          <a:pathLst>
            <a:path>
              <a:moveTo>
                <a:pt x="0" y="15380"/>
              </a:moveTo>
              <a:lnTo>
                <a:pt x="1154679"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67133" y="3063177"/>
        <a:ext cx="57733" cy="57733"/>
      </dsp:txXfrm>
    </dsp:sp>
    <dsp:sp modelId="{BBB7E214-6669-4781-8D0A-A215DF0AB552}">
      <dsp:nvSpPr>
        <dsp:cNvPr id="0" name=""/>
        <dsp:cNvSpPr/>
      </dsp:nvSpPr>
      <dsp:spPr>
        <a:xfrm>
          <a:off x="6564808" y="2169077"/>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FUEL PHP</a:t>
          </a:r>
        </a:p>
      </dsp:txBody>
      <dsp:txXfrm>
        <a:off x="6599135" y="2203404"/>
        <a:ext cx="2275389" cy="1103367"/>
      </dsp:txXfrm>
    </dsp:sp>
    <dsp:sp modelId="{F3562AFA-921F-46BF-9986-187E3F1E73E6}">
      <dsp:nvSpPr>
        <dsp:cNvPr id="0" name=""/>
        <dsp:cNvSpPr/>
      </dsp:nvSpPr>
      <dsp:spPr>
        <a:xfrm>
          <a:off x="8908851" y="2739707"/>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20" y="2731647"/>
        <a:ext cx="46880" cy="46880"/>
      </dsp:txXfrm>
    </dsp:sp>
    <dsp:sp modelId="{F2884774-0E78-4984-934A-39B4635756D7}">
      <dsp:nvSpPr>
        <dsp:cNvPr id="0" name=""/>
        <dsp:cNvSpPr/>
      </dsp:nvSpPr>
      <dsp:spPr>
        <a:xfrm>
          <a:off x="9846469" y="2169077"/>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t> </a:t>
          </a:r>
          <a:r>
            <a:rPr lang="es-ES" sz="900" kern="1200" dirty="0" err="1"/>
            <a:t>FuelPHP</a:t>
          </a:r>
          <a:r>
            <a:rPr lang="es-ES" sz="900" kern="1200" dirty="0"/>
            <a:t> es un </a:t>
          </a:r>
          <a:r>
            <a:rPr lang="es-ES" sz="900" kern="1200" dirty="0" err="1"/>
            <a:t>framework</a:t>
          </a:r>
          <a:r>
            <a:rPr lang="es-ES" sz="900" kern="1200" dirty="0"/>
            <a:t> de aplicaciones web de código abierto escrito en PHP que implementa el patrón HMVC . </a:t>
          </a:r>
        </a:p>
      </dsp:txBody>
      <dsp:txXfrm>
        <a:off x="9880796" y="2203404"/>
        <a:ext cx="2275389" cy="1103367"/>
      </dsp:txXfrm>
    </dsp:sp>
    <dsp:sp modelId="{B952FD00-C0E2-4929-A66F-4ADEA4758FA9}">
      <dsp:nvSpPr>
        <dsp:cNvPr id="0" name=""/>
        <dsp:cNvSpPr/>
      </dsp:nvSpPr>
      <dsp:spPr>
        <a:xfrm rot="2142401">
          <a:off x="5518660" y="3750575"/>
          <a:ext cx="1154679" cy="30761"/>
        </a:xfrm>
        <a:custGeom>
          <a:avLst/>
          <a:gdLst/>
          <a:ahLst/>
          <a:cxnLst/>
          <a:rect l="0" t="0" r="0" b="0"/>
          <a:pathLst>
            <a:path>
              <a:moveTo>
                <a:pt x="0" y="15380"/>
              </a:moveTo>
              <a:lnTo>
                <a:pt x="1154679"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67133" y="3737089"/>
        <a:ext cx="57733" cy="57733"/>
      </dsp:txXfrm>
    </dsp:sp>
    <dsp:sp modelId="{E241057C-2170-48DD-BAC4-0F2C490EE0F8}">
      <dsp:nvSpPr>
        <dsp:cNvPr id="0" name=""/>
        <dsp:cNvSpPr/>
      </dsp:nvSpPr>
      <dsp:spPr>
        <a:xfrm>
          <a:off x="6564808" y="3516902"/>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ANGULARJS</a:t>
          </a:r>
        </a:p>
      </dsp:txBody>
      <dsp:txXfrm>
        <a:off x="6599135" y="3551229"/>
        <a:ext cx="2275389" cy="1103367"/>
      </dsp:txXfrm>
    </dsp:sp>
    <dsp:sp modelId="{CCEE3E77-7301-4D3B-837A-BCD380B0864F}">
      <dsp:nvSpPr>
        <dsp:cNvPr id="0" name=""/>
        <dsp:cNvSpPr/>
      </dsp:nvSpPr>
      <dsp:spPr>
        <a:xfrm>
          <a:off x="8908851" y="4087532"/>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20" y="4079472"/>
        <a:ext cx="46880" cy="46880"/>
      </dsp:txXfrm>
    </dsp:sp>
    <dsp:sp modelId="{8995859E-1CC2-4A29-8C34-B3FE1D84BB69}">
      <dsp:nvSpPr>
        <dsp:cNvPr id="0" name=""/>
        <dsp:cNvSpPr/>
      </dsp:nvSpPr>
      <dsp:spPr>
        <a:xfrm>
          <a:off x="9846469" y="3516902"/>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a:t>es un framework de JavaScript de código abierto, mantenido por Google, que se utiliza para crear y mantener aplicaciones web de una sola página. Su objetivo es aumentar las aplicaciones basadas en navegador con capacidad de Modelo Vista Controlador (MVC), en un esfuerzo para hacer que el desarrollo y las pruebas sean más fáciles.</a:t>
          </a:r>
          <a:endParaRPr lang="es-ES" sz="900" kern="1200"/>
        </a:p>
      </dsp:txBody>
      <dsp:txXfrm>
        <a:off x="9880796" y="3551229"/>
        <a:ext cx="2275389" cy="1103367"/>
      </dsp:txXfrm>
    </dsp:sp>
    <dsp:sp modelId="{DED31871-34FA-4F62-B03C-534A5CB5C024}">
      <dsp:nvSpPr>
        <dsp:cNvPr id="0" name=""/>
        <dsp:cNvSpPr/>
      </dsp:nvSpPr>
      <dsp:spPr>
        <a:xfrm rot="3907178">
          <a:off x="4981712" y="4424488"/>
          <a:ext cx="2228575" cy="30761"/>
        </a:xfrm>
        <a:custGeom>
          <a:avLst/>
          <a:gdLst/>
          <a:ahLst/>
          <a:cxnLst/>
          <a:rect l="0" t="0" r="0" b="0"/>
          <a:pathLst>
            <a:path>
              <a:moveTo>
                <a:pt x="0" y="15380"/>
              </a:moveTo>
              <a:lnTo>
                <a:pt x="2228575"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6040285" y="4384154"/>
        <a:ext cx="111428" cy="111428"/>
      </dsp:txXfrm>
    </dsp:sp>
    <dsp:sp modelId="{D229CAB2-A594-42F3-A4C4-127B5EF8F747}">
      <dsp:nvSpPr>
        <dsp:cNvPr id="0" name=""/>
        <dsp:cNvSpPr/>
      </dsp:nvSpPr>
      <dsp:spPr>
        <a:xfrm>
          <a:off x="6564808" y="4864727"/>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J2EE</a:t>
          </a:r>
        </a:p>
      </dsp:txBody>
      <dsp:txXfrm>
        <a:off x="6599135" y="4899054"/>
        <a:ext cx="2275389" cy="1103367"/>
      </dsp:txXfrm>
    </dsp:sp>
    <dsp:sp modelId="{E3FC256A-9104-4970-8DFB-0BA2D4083FF5}">
      <dsp:nvSpPr>
        <dsp:cNvPr id="0" name=""/>
        <dsp:cNvSpPr/>
      </dsp:nvSpPr>
      <dsp:spPr>
        <a:xfrm>
          <a:off x="8908851" y="5435356"/>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20" y="5427297"/>
        <a:ext cx="46880" cy="46880"/>
      </dsp:txXfrm>
    </dsp:sp>
    <dsp:sp modelId="{9969A60B-9898-4903-A78E-F01BB5925E12}">
      <dsp:nvSpPr>
        <dsp:cNvPr id="0" name=""/>
        <dsp:cNvSpPr/>
      </dsp:nvSpPr>
      <dsp:spPr>
        <a:xfrm>
          <a:off x="9846469" y="4864727"/>
          <a:ext cx="2344043"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a:t>plataforma de programación—parte de la Plataforma Java—para desarrollar y ejecutar software de aplicaciones en el lenguaje de programación Java. </a:t>
          </a:r>
          <a:endParaRPr lang="es-ES" sz="900" kern="1200"/>
        </a:p>
      </dsp:txBody>
      <dsp:txXfrm>
        <a:off x="9880796" y="4899054"/>
        <a:ext cx="2275389" cy="1103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7180" y="2967726"/>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34201" y="2994747"/>
        <a:ext cx="1791054" cy="868506"/>
      </dsp:txXfrm>
    </dsp:sp>
    <dsp:sp modelId="{2D97F093-A548-430D-B0E8-CB6BEA8A83FD}">
      <dsp:nvSpPr>
        <dsp:cNvPr id="0" name=""/>
        <dsp:cNvSpPr/>
      </dsp:nvSpPr>
      <dsp:spPr>
        <a:xfrm>
          <a:off x="1852277" y="3416893"/>
          <a:ext cx="738038" cy="24213"/>
        </a:xfrm>
        <a:custGeom>
          <a:avLst/>
          <a:gdLst/>
          <a:ahLst/>
          <a:cxnLst/>
          <a:rect l="0" t="0" r="0" b="0"/>
          <a:pathLst>
            <a:path>
              <a:moveTo>
                <a:pt x="0" y="12106"/>
              </a:moveTo>
              <a:lnTo>
                <a:pt x="738038" y="121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202845" y="3410549"/>
        <a:ext cx="36901" cy="36901"/>
      </dsp:txXfrm>
    </dsp:sp>
    <dsp:sp modelId="{5A86D081-FD38-483A-A020-4486D8F02A5B}">
      <dsp:nvSpPr>
        <dsp:cNvPr id="0" name=""/>
        <dsp:cNvSpPr/>
      </dsp:nvSpPr>
      <dsp:spPr>
        <a:xfrm>
          <a:off x="2590315" y="2967726"/>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Java Edición Empresarial (JEE)</a:t>
          </a:r>
        </a:p>
      </dsp:txBody>
      <dsp:txXfrm>
        <a:off x="2617336" y="2994747"/>
        <a:ext cx="1791054" cy="868506"/>
      </dsp:txXfrm>
    </dsp:sp>
    <dsp:sp modelId="{A30EB85C-D949-436C-9A4D-6F8734F0A63B}">
      <dsp:nvSpPr>
        <dsp:cNvPr id="0" name=""/>
        <dsp:cNvSpPr/>
      </dsp:nvSpPr>
      <dsp:spPr>
        <a:xfrm rot="17350740">
          <a:off x="3681155" y="2355962"/>
          <a:ext cx="2246552" cy="24213"/>
        </a:xfrm>
        <a:custGeom>
          <a:avLst/>
          <a:gdLst/>
          <a:ahLst/>
          <a:cxnLst/>
          <a:rect l="0" t="0" r="0" b="0"/>
          <a:pathLst>
            <a:path>
              <a:moveTo>
                <a:pt x="0" y="12106"/>
              </a:moveTo>
              <a:lnTo>
                <a:pt x="2246552"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S" sz="800" kern="1200"/>
        </a:p>
      </dsp:txBody>
      <dsp:txXfrm>
        <a:off x="4748268" y="2311905"/>
        <a:ext cx="112327" cy="112327"/>
      </dsp:txXfrm>
    </dsp:sp>
    <dsp:sp modelId="{800BA104-D1F1-43F1-89B7-8D33A134E560}">
      <dsp:nvSpPr>
        <dsp:cNvPr id="0" name=""/>
        <dsp:cNvSpPr/>
      </dsp:nvSpPr>
      <dsp:spPr>
        <a:xfrm>
          <a:off x="5173451" y="845864"/>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Arquitectura</a:t>
          </a:r>
        </a:p>
      </dsp:txBody>
      <dsp:txXfrm>
        <a:off x="5200472" y="872885"/>
        <a:ext cx="1791054" cy="868506"/>
      </dsp:txXfrm>
    </dsp:sp>
    <dsp:sp modelId="{50FD425F-3954-42C9-AA4D-D81D9F3672FB}">
      <dsp:nvSpPr>
        <dsp:cNvPr id="0" name=""/>
        <dsp:cNvSpPr/>
      </dsp:nvSpPr>
      <dsp:spPr>
        <a:xfrm>
          <a:off x="7018548" y="1295032"/>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69116" y="1288688"/>
        <a:ext cx="36901" cy="36901"/>
      </dsp:txXfrm>
    </dsp:sp>
    <dsp:sp modelId="{AEBA81AD-F85C-479C-9E80-32CCE3A83600}">
      <dsp:nvSpPr>
        <dsp:cNvPr id="0" name=""/>
        <dsp:cNvSpPr/>
      </dsp:nvSpPr>
      <dsp:spPr>
        <a:xfrm>
          <a:off x="7756587" y="845864"/>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7783608" y="872885"/>
        <a:ext cx="1791054" cy="868506"/>
      </dsp:txXfrm>
    </dsp:sp>
    <dsp:sp modelId="{75D1975E-A912-43C7-9E9F-863214F65ADB}">
      <dsp:nvSpPr>
        <dsp:cNvPr id="0" name=""/>
        <dsp:cNvSpPr/>
      </dsp:nvSpPr>
      <dsp:spPr>
        <a:xfrm rot="18289469">
          <a:off x="4158236" y="2886428"/>
          <a:ext cx="1292391" cy="24213"/>
        </a:xfrm>
        <a:custGeom>
          <a:avLst/>
          <a:gdLst/>
          <a:ahLst/>
          <a:cxnLst/>
          <a:rect l="0" t="0" r="0" b="0"/>
          <a:pathLst>
            <a:path>
              <a:moveTo>
                <a:pt x="0" y="12106"/>
              </a:moveTo>
              <a:lnTo>
                <a:pt x="1292391"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772122" y="2866225"/>
        <a:ext cx="64619" cy="64619"/>
      </dsp:txXfrm>
    </dsp:sp>
    <dsp:sp modelId="{BC1AF016-8DB9-4F96-BF67-1DF06C58EA5F}">
      <dsp:nvSpPr>
        <dsp:cNvPr id="0" name=""/>
        <dsp:cNvSpPr/>
      </dsp:nvSpPr>
      <dsp:spPr>
        <a:xfrm>
          <a:off x="5173451" y="1906795"/>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Cliente</a:t>
          </a:r>
        </a:p>
      </dsp:txBody>
      <dsp:txXfrm>
        <a:off x="5200472" y="1933816"/>
        <a:ext cx="1791054" cy="868506"/>
      </dsp:txXfrm>
    </dsp:sp>
    <dsp:sp modelId="{9DDC6E89-D256-449E-840F-3731B87CC979}">
      <dsp:nvSpPr>
        <dsp:cNvPr id="0" name=""/>
        <dsp:cNvSpPr/>
      </dsp:nvSpPr>
      <dsp:spPr>
        <a:xfrm>
          <a:off x="7018548" y="2355962"/>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69116" y="2349618"/>
        <a:ext cx="36901" cy="36901"/>
      </dsp:txXfrm>
    </dsp:sp>
    <dsp:sp modelId="{5C1D7A55-492C-4AF8-8F59-BB3FF2DA23C8}">
      <dsp:nvSpPr>
        <dsp:cNvPr id="0" name=""/>
        <dsp:cNvSpPr/>
      </dsp:nvSpPr>
      <dsp:spPr>
        <a:xfrm>
          <a:off x="7756587" y="1906795"/>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ES" sz="600" kern="1200"/>
            <a:t>Aquí es donde su aplicación presenta información a los usuarios y acepta entradas o respuestas del usuario para usar por su programa. Idealmente, la IU no desarrolla ningún procesamiento de negocios o reglas de validación de negocios. Por el contrario, la IU debería relegar sobre la capa de negocios para manipular estos asuntos. Esto es importante, especialmente hoy en día, debido a que es muy común para una aplicación tener múltiples IU, o para sus clientes o usuarios, que le solicitan que elimine una IU y la remplace con otra.</a:t>
          </a:r>
        </a:p>
      </dsp:txBody>
      <dsp:txXfrm>
        <a:off x="7783608" y="1933816"/>
        <a:ext cx="1791054" cy="868506"/>
      </dsp:txXfrm>
    </dsp:sp>
    <dsp:sp modelId="{AE31F26E-4B60-4A74-8FA6-4FD8DA5833E5}">
      <dsp:nvSpPr>
        <dsp:cNvPr id="0" name=""/>
        <dsp:cNvSpPr/>
      </dsp:nvSpPr>
      <dsp:spPr>
        <a:xfrm>
          <a:off x="4435412" y="3416893"/>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785981" y="3410549"/>
        <a:ext cx="36901" cy="36901"/>
      </dsp:txXfrm>
    </dsp:sp>
    <dsp:sp modelId="{A63A3993-CC34-424A-8FAC-63FE25F6C8AE}">
      <dsp:nvSpPr>
        <dsp:cNvPr id="0" name=""/>
        <dsp:cNvSpPr/>
      </dsp:nvSpPr>
      <dsp:spPr>
        <a:xfrm>
          <a:off x="5173451" y="2967726"/>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Web</a:t>
          </a:r>
        </a:p>
      </dsp:txBody>
      <dsp:txXfrm>
        <a:off x="5200472" y="2994747"/>
        <a:ext cx="1791054" cy="868506"/>
      </dsp:txXfrm>
    </dsp:sp>
    <dsp:sp modelId="{1F0D6A28-4817-4533-AF1B-0A72FBEBEADA}">
      <dsp:nvSpPr>
        <dsp:cNvPr id="0" name=""/>
        <dsp:cNvSpPr/>
      </dsp:nvSpPr>
      <dsp:spPr>
        <a:xfrm>
          <a:off x="7018548" y="3416893"/>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69116" y="3410549"/>
        <a:ext cx="36901" cy="36901"/>
      </dsp:txXfrm>
    </dsp:sp>
    <dsp:sp modelId="{19037CD0-725A-43E0-89E9-6177C0B14C02}">
      <dsp:nvSpPr>
        <dsp:cNvPr id="0" name=""/>
        <dsp:cNvSpPr/>
      </dsp:nvSpPr>
      <dsp:spPr>
        <a:xfrm>
          <a:off x="7756587" y="2967726"/>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a:t>Se modela el comportamiento del sistema basados en lo datos provistos por la capa de datos y actualizándolos según sea necesario. Esta capa describe los distintos cálculos y otros procesos a realizar.</a:t>
          </a:r>
        </a:p>
      </dsp:txBody>
      <dsp:txXfrm>
        <a:off x="7783608" y="2994747"/>
        <a:ext cx="1791054" cy="868506"/>
      </dsp:txXfrm>
    </dsp:sp>
    <dsp:sp modelId="{2EF56FAE-D792-408B-92E7-6732F13EF2E4}">
      <dsp:nvSpPr>
        <dsp:cNvPr id="0" name=""/>
        <dsp:cNvSpPr/>
      </dsp:nvSpPr>
      <dsp:spPr>
        <a:xfrm rot="3310531">
          <a:off x="4158236" y="3947358"/>
          <a:ext cx="1292391" cy="24213"/>
        </a:xfrm>
        <a:custGeom>
          <a:avLst/>
          <a:gdLst/>
          <a:ahLst/>
          <a:cxnLst/>
          <a:rect l="0" t="0" r="0" b="0"/>
          <a:pathLst>
            <a:path>
              <a:moveTo>
                <a:pt x="0" y="12106"/>
              </a:moveTo>
              <a:lnTo>
                <a:pt x="1292391"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772122" y="3927156"/>
        <a:ext cx="64619" cy="64619"/>
      </dsp:txXfrm>
    </dsp:sp>
    <dsp:sp modelId="{743EFDA6-E098-42CB-A569-796942B82995}">
      <dsp:nvSpPr>
        <dsp:cNvPr id="0" name=""/>
        <dsp:cNvSpPr/>
      </dsp:nvSpPr>
      <dsp:spPr>
        <a:xfrm>
          <a:off x="5173451" y="4028657"/>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Negocios</a:t>
          </a:r>
        </a:p>
      </dsp:txBody>
      <dsp:txXfrm>
        <a:off x="5200472" y="4055678"/>
        <a:ext cx="1791054" cy="868506"/>
      </dsp:txXfrm>
    </dsp:sp>
    <dsp:sp modelId="{0E7FB4D5-94C3-4378-9A2A-B51290E8C026}">
      <dsp:nvSpPr>
        <dsp:cNvPr id="0" name=""/>
        <dsp:cNvSpPr/>
      </dsp:nvSpPr>
      <dsp:spPr>
        <a:xfrm>
          <a:off x="7018548" y="4477824"/>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69116" y="4471480"/>
        <a:ext cx="36901" cy="36901"/>
      </dsp:txXfrm>
    </dsp:sp>
    <dsp:sp modelId="{D42EB7F3-F4F7-40DF-81F3-5BD8ECCB1D71}">
      <dsp:nvSpPr>
        <dsp:cNvPr id="0" name=""/>
        <dsp:cNvSpPr/>
      </dsp:nvSpPr>
      <dsp:spPr>
        <a:xfrm>
          <a:off x="7756587" y="4028657"/>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s-ES" sz="4000" kern="1200" dirty="0"/>
            <a:t>EJB</a:t>
          </a:r>
        </a:p>
      </dsp:txBody>
      <dsp:txXfrm>
        <a:off x="7783608" y="4055678"/>
        <a:ext cx="1791054" cy="868506"/>
      </dsp:txXfrm>
    </dsp:sp>
    <dsp:sp modelId="{61685E70-E73E-4E91-A29B-81215AD13211}">
      <dsp:nvSpPr>
        <dsp:cNvPr id="0" name=""/>
        <dsp:cNvSpPr/>
      </dsp:nvSpPr>
      <dsp:spPr>
        <a:xfrm>
          <a:off x="9601684" y="4477824"/>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952252" y="4471480"/>
        <a:ext cx="36901" cy="36901"/>
      </dsp:txXfrm>
    </dsp:sp>
    <dsp:sp modelId="{511A5BFE-8DEF-4F30-9F74-CD4736315369}">
      <dsp:nvSpPr>
        <dsp:cNvPr id="0" name=""/>
        <dsp:cNvSpPr/>
      </dsp:nvSpPr>
      <dsp:spPr>
        <a:xfrm>
          <a:off x="10339722" y="4028657"/>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s-ES" sz="600" kern="1200"/>
            <a:t>Las Enterprise JavaBeans (también conocidas por sus siglas EJB) son una de las interfaces de programación de aplicaciones (API) que forman parte del estándar de construcción de aplicaciones empresariales J2EE (ahora JEE) de Oracle Corporation (inicialmente desarrollado por Sun Microsystems).</a:t>
          </a:r>
        </a:p>
      </dsp:txBody>
      <dsp:txXfrm>
        <a:off x="10366743" y="4055678"/>
        <a:ext cx="1791054" cy="868506"/>
      </dsp:txXfrm>
    </dsp:sp>
    <dsp:sp modelId="{708D2985-F356-4128-8F73-A718D61BF0EC}">
      <dsp:nvSpPr>
        <dsp:cNvPr id="0" name=""/>
        <dsp:cNvSpPr/>
      </dsp:nvSpPr>
      <dsp:spPr>
        <a:xfrm rot="4249260">
          <a:off x="3681155" y="4477824"/>
          <a:ext cx="2246552" cy="24213"/>
        </a:xfrm>
        <a:custGeom>
          <a:avLst/>
          <a:gdLst/>
          <a:ahLst/>
          <a:cxnLst/>
          <a:rect l="0" t="0" r="0" b="0"/>
          <a:pathLst>
            <a:path>
              <a:moveTo>
                <a:pt x="0" y="12106"/>
              </a:moveTo>
              <a:lnTo>
                <a:pt x="2246552"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S" sz="800" kern="1200"/>
        </a:p>
      </dsp:txBody>
      <dsp:txXfrm>
        <a:off x="4748268" y="4433767"/>
        <a:ext cx="112327" cy="112327"/>
      </dsp:txXfrm>
    </dsp:sp>
    <dsp:sp modelId="{04CBBF34-57E0-484E-B251-915B21118D0C}">
      <dsp:nvSpPr>
        <dsp:cNvPr id="0" name=""/>
        <dsp:cNvSpPr/>
      </dsp:nvSpPr>
      <dsp:spPr>
        <a:xfrm>
          <a:off x="5173451" y="5089587"/>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Datos</a:t>
          </a:r>
        </a:p>
      </dsp:txBody>
      <dsp:txXfrm>
        <a:off x="5200472" y="5116608"/>
        <a:ext cx="1791054" cy="868506"/>
      </dsp:txXfrm>
    </dsp:sp>
    <dsp:sp modelId="{3BDC7C43-05FF-44D2-BB2A-16FD7097EE68}">
      <dsp:nvSpPr>
        <dsp:cNvPr id="0" name=""/>
        <dsp:cNvSpPr/>
      </dsp:nvSpPr>
      <dsp:spPr>
        <a:xfrm>
          <a:off x="7018548" y="5538755"/>
          <a:ext cx="738038" cy="24213"/>
        </a:xfrm>
        <a:custGeom>
          <a:avLst/>
          <a:gdLst/>
          <a:ahLst/>
          <a:cxnLst/>
          <a:rect l="0" t="0" r="0" b="0"/>
          <a:pathLst>
            <a:path>
              <a:moveTo>
                <a:pt x="0" y="12106"/>
              </a:moveTo>
              <a:lnTo>
                <a:pt x="738038" y="121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69116" y="5532411"/>
        <a:ext cx="36901" cy="36901"/>
      </dsp:txXfrm>
    </dsp:sp>
    <dsp:sp modelId="{E75F1907-EAA9-4790-89F7-9E044890496B}">
      <dsp:nvSpPr>
        <dsp:cNvPr id="0" name=""/>
        <dsp:cNvSpPr/>
      </dsp:nvSpPr>
      <dsp:spPr>
        <a:xfrm>
          <a:off x="7756587" y="5089587"/>
          <a:ext cx="1845096" cy="922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ES" sz="1050" kern="1200"/>
            <a:t>representa el mecanismo para el acceso y almacenamiento de información</a:t>
          </a:r>
        </a:p>
      </dsp:txBody>
      <dsp:txXfrm>
        <a:off x="7783608" y="5116608"/>
        <a:ext cx="1791054" cy="868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148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35815" y="2877316"/>
        <a:ext cx="2275388" cy="1103367"/>
      </dsp:txXfrm>
    </dsp:sp>
    <dsp:sp modelId="{27182647-C9B0-44AD-875B-A8C407D8F7DD}">
      <dsp:nvSpPr>
        <dsp:cNvPr id="0" name=""/>
        <dsp:cNvSpPr/>
      </dsp:nvSpPr>
      <dsp:spPr>
        <a:xfrm>
          <a:off x="234553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790899" y="3405559"/>
        <a:ext cx="46880" cy="46880"/>
      </dsp:txXfrm>
    </dsp:sp>
    <dsp:sp modelId="{08BF68C6-0C2A-4684-AEC9-E57FB0749369}">
      <dsp:nvSpPr>
        <dsp:cNvPr id="0" name=""/>
        <dsp:cNvSpPr/>
      </dsp:nvSpPr>
      <dsp:spPr>
        <a:xfrm>
          <a:off x="328314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a:t>Componentes</a:t>
          </a:r>
        </a:p>
      </dsp:txBody>
      <dsp:txXfrm>
        <a:off x="3317475" y="2877316"/>
        <a:ext cx="2275388" cy="1103367"/>
      </dsp:txXfrm>
    </dsp:sp>
    <dsp:sp modelId="{D97095E9-6B02-45ED-A43B-373D3935263C}">
      <dsp:nvSpPr>
        <dsp:cNvPr id="0" name=""/>
        <dsp:cNvSpPr/>
      </dsp:nvSpPr>
      <dsp:spPr>
        <a:xfrm rot="18289469">
          <a:off x="5275061" y="2739706"/>
          <a:ext cx="1641876" cy="30761"/>
        </a:xfrm>
        <a:custGeom>
          <a:avLst/>
          <a:gdLst/>
          <a:ahLst/>
          <a:cxnLst/>
          <a:rect l="0" t="0" r="0" b="0"/>
          <a:pathLst>
            <a:path>
              <a:moveTo>
                <a:pt x="0" y="15380"/>
              </a:moveTo>
              <a:lnTo>
                <a:pt x="164187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54953" y="2714040"/>
        <a:ext cx="82093" cy="82093"/>
      </dsp:txXfrm>
    </dsp:sp>
    <dsp:sp modelId="{9D9E6F8B-DB60-4C0D-82E0-B5A5B5CEC05E}">
      <dsp:nvSpPr>
        <dsp:cNvPr id="0" name=""/>
        <dsp:cNvSpPr/>
      </dsp:nvSpPr>
      <dsp:spPr>
        <a:xfrm>
          <a:off x="6564808" y="1495164"/>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Aplicaciones Cliente</a:t>
          </a:r>
        </a:p>
      </dsp:txBody>
      <dsp:txXfrm>
        <a:off x="6599135" y="1529491"/>
        <a:ext cx="2275388" cy="1103367"/>
      </dsp:txXfrm>
    </dsp:sp>
    <dsp:sp modelId="{9C475FE4-6BF8-4F12-AFEF-A82FA6C5A762}">
      <dsp:nvSpPr>
        <dsp:cNvPr id="0" name=""/>
        <dsp:cNvSpPr/>
      </dsp:nvSpPr>
      <dsp:spPr>
        <a:xfrm>
          <a:off x="8908851" y="2065794"/>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19" y="2057734"/>
        <a:ext cx="46880" cy="46880"/>
      </dsp:txXfrm>
    </dsp:sp>
    <dsp:sp modelId="{96181345-5BC9-4C22-8E63-A3C919090066}">
      <dsp:nvSpPr>
        <dsp:cNvPr id="0" name=""/>
        <dsp:cNvSpPr/>
      </dsp:nvSpPr>
      <dsp:spPr>
        <a:xfrm>
          <a:off x="9846468" y="1495164"/>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a:t>programas nativos escritos en Java que en general poseen su propia interfaz gráfica y que se ejecutan en un proceso independiente en un computador personal. Son ejecutados dentro del container de aplicación dado por el JRE y tienen acceso a todas las capacidades de la capa media J2EE. </a:t>
          </a:r>
        </a:p>
      </dsp:txBody>
      <dsp:txXfrm>
        <a:off x="9880795" y="1529491"/>
        <a:ext cx="2275388" cy="1103367"/>
      </dsp:txXfrm>
    </dsp:sp>
    <dsp:sp modelId="{6011EFBB-F3C8-478A-9B50-D59F83FB472A}">
      <dsp:nvSpPr>
        <dsp:cNvPr id="0" name=""/>
        <dsp:cNvSpPr/>
      </dsp:nvSpPr>
      <dsp:spPr>
        <a:xfrm>
          <a:off x="562719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72559" y="3405559"/>
        <a:ext cx="46880" cy="46880"/>
      </dsp:txXfrm>
    </dsp:sp>
    <dsp:sp modelId="{62BCE782-C06E-4F9D-975D-0F30C156EF88}">
      <dsp:nvSpPr>
        <dsp:cNvPr id="0" name=""/>
        <dsp:cNvSpPr/>
      </dsp:nvSpPr>
      <dsp:spPr>
        <a:xfrm>
          <a:off x="656480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err="1"/>
            <a:t>Applets</a:t>
          </a:r>
          <a:endParaRPr lang="es-ES" sz="1600" kern="1200" dirty="0"/>
        </a:p>
      </dsp:txBody>
      <dsp:txXfrm>
        <a:off x="6599135" y="2877316"/>
        <a:ext cx="2275388" cy="1103367"/>
      </dsp:txXfrm>
    </dsp:sp>
    <dsp:sp modelId="{A9C79E83-014F-475F-AC58-CBA197A95DF8}">
      <dsp:nvSpPr>
        <dsp:cNvPr id="0" name=""/>
        <dsp:cNvSpPr/>
      </dsp:nvSpPr>
      <dsp:spPr>
        <a:xfrm>
          <a:off x="890885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19" y="3405559"/>
        <a:ext cx="46880" cy="46880"/>
      </dsp:txXfrm>
    </dsp:sp>
    <dsp:sp modelId="{29988476-0DE4-4953-A1CB-25019ADC449C}">
      <dsp:nvSpPr>
        <dsp:cNvPr id="0" name=""/>
        <dsp:cNvSpPr/>
      </dsp:nvSpPr>
      <dsp:spPr>
        <a:xfrm>
          <a:off x="984646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a:t>omponentes que se ejecutan típicamente en un browser web y proporcionan una interfaz web mejorada para aplicaciones J2EE. En general se ejecutan en un container de applets de un browser, pero pueden ejecutarse en una variedad de otras aplicaciones o dispositivos que proporcionen soporte para el container. Son utilizados como alternativa a interfaces más limitadas basadas en HTML. </a:t>
          </a:r>
        </a:p>
      </dsp:txBody>
      <dsp:txXfrm>
        <a:off x="9880795" y="2877316"/>
        <a:ext cx="2275388" cy="1103367"/>
      </dsp:txXfrm>
    </dsp:sp>
    <dsp:sp modelId="{26C0CF4D-D97C-46FF-A5F7-C4B4C8CB794D}">
      <dsp:nvSpPr>
        <dsp:cNvPr id="0" name=""/>
        <dsp:cNvSpPr/>
      </dsp:nvSpPr>
      <dsp:spPr>
        <a:xfrm rot="3310531">
          <a:off x="5275061" y="4087531"/>
          <a:ext cx="1641876" cy="30761"/>
        </a:xfrm>
        <a:custGeom>
          <a:avLst/>
          <a:gdLst/>
          <a:ahLst/>
          <a:cxnLst/>
          <a:rect l="0" t="0" r="0" b="0"/>
          <a:pathLst>
            <a:path>
              <a:moveTo>
                <a:pt x="0" y="15380"/>
              </a:moveTo>
              <a:lnTo>
                <a:pt x="164187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54953" y="4061865"/>
        <a:ext cx="82093" cy="82093"/>
      </dsp:txXfrm>
    </dsp:sp>
    <dsp:sp modelId="{B4E84F99-61EC-46DB-9438-C5E2D3C8E1BE}">
      <dsp:nvSpPr>
        <dsp:cNvPr id="0" name=""/>
        <dsp:cNvSpPr/>
      </dsp:nvSpPr>
      <dsp:spPr>
        <a:xfrm>
          <a:off x="6564808" y="4190813"/>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Servlets</a:t>
          </a:r>
          <a:r>
            <a:rPr lang="es-ES" sz="1200" kern="1200" dirty="0"/>
            <a:t> y JSP</a:t>
          </a:r>
        </a:p>
      </dsp:txBody>
      <dsp:txXfrm>
        <a:off x="6599135" y="4225140"/>
        <a:ext cx="2275388" cy="1103367"/>
      </dsp:txXfrm>
    </dsp:sp>
    <dsp:sp modelId="{7F118F62-4511-49CB-B35B-F9D1E3A058F1}">
      <dsp:nvSpPr>
        <dsp:cNvPr id="0" name=""/>
        <dsp:cNvSpPr/>
      </dsp:nvSpPr>
      <dsp:spPr>
        <a:xfrm>
          <a:off x="8908851" y="4761443"/>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19" y="4753384"/>
        <a:ext cx="46880" cy="46880"/>
      </dsp:txXfrm>
    </dsp:sp>
    <dsp:sp modelId="{15E60167-F262-497E-A9DE-13D8F4905878}">
      <dsp:nvSpPr>
        <dsp:cNvPr id="0" name=""/>
        <dsp:cNvSpPr/>
      </dsp:nvSpPr>
      <dsp:spPr>
        <a:xfrm>
          <a:off x="9846468" y="4190813"/>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a:t>componentes web. Se ejecutan en un servidor web para responder a solicitudes HTTP desde clientes y pueden generar páginas HTML, que en general corresponde a la interfaz de usuario de una aplicación, o puede generar XML u otro formato de datos que será utilizado por otras componentes de la aplicación. </a:t>
          </a:r>
        </a:p>
      </dsp:txBody>
      <dsp:txXfrm>
        <a:off x="9880795" y="4225140"/>
        <a:ext cx="2275388" cy="11033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148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35815" y="2877316"/>
        <a:ext cx="2275388" cy="1103367"/>
      </dsp:txXfrm>
    </dsp:sp>
    <dsp:sp modelId="{E5081009-BF5B-4728-B208-D6E254218AC9}">
      <dsp:nvSpPr>
        <dsp:cNvPr id="0" name=""/>
        <dsp:cNvSpPr/>
      </dsp:nvSpPr>
      <dsp:spPr>
        <a:xfrm>
          <a:off x="234553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790899" y="3405559"/>
        <a:ext cx="46880" cy="46880"/>
      </dsp:txXfrm>
    </dsp:sp>
    <dsp:sp modelId="{BC7FC05E-8383-4870-8703-4F6D5E666E04}">
      <dsp:nvSpPr>
        <dsp:cNvPr id="0" name=""/>
        <dsp:cNvSpPr/>
      </dsp:nvSpPr>
      <dsp:spPr>
        <a:xfrm>
          <a:off x="328314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a:t>Contenedores</a:t>
          </a:r>
        </a:p>
      </dsp:txBody>
      <dsp:txXfrm>
        <a:off x="3317475" y="2877316"/>
        <a:ext cx="2275388" cy="1103367"/>
      </dsp:txXfrm>
    </dsp:sp>
    <dsp:sp modelId="{A37E13E9-86FF-4921-834D-D993F650E7EA}">
      <dsp:nvSpPr>
        <dsp:cNvPr id="0" name=""/>
        <dsp:cNvSpPr/>
      </dsp:nvSpPr>
      <dsp:spPr>
        <a:xfrm rot="18289469">
          <a:off x="5275061" y="2739706"/>
          <a:ext cx="1641876" cy="30761"/>
        </a:xfrm>
        <a:custGeom>
          <a:avLst/>
          <a:gdLst/>
          <a:ahLst/>
          <a:cxnLst/>
          <a:rect l="0" t="0" r="0" b="0"/>
          <a:pathLst>
            <a:path>
              <a:moveTo>
                <a:pt x="0" y="15380"/>
              </a:moveTo>
              <a:lnTo>
                <a:pt x="164187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54953" y="2714040"/>
        <a:ext cx="82093" cy="82093"/>
      </dsp:txXfrm>
    </dsp:sp>
    <dsp:sp modelId="{58770D6F-9CB1-46A4-8796-73859F2BD86D}">
      <dsp:nvSpPr>
        <dsp:cNvPr id="0" name=""/>
        <dsp:cNvSpPr/>
      </dsp:nvSpPr>
      <dsp:spPr>
        <a:xfrm>
          <a:off x="6564808" y="1495164"/>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Este nuevo enfoque de diseño pone en manos de los desarrolladores no solo la funcionalidad que demandan las aplicaciones, sino también la seguridad, rapidez y flexibilidad.</a:t>
          </a:r>
        </a:p>
      </dsp:txBody>
      <dsp:txXfrm>
        <a:off x="6599135" y="1529491"/>
        <a:ext cx="2275388" cy="1103367"/>
      </dsp:txXfrm>
    </dsp:sp>
    <dsp:sp modelId="{3514C4E2-8F7E-4321-9382-CE66994C925F}">
      <dsp:nvSpPr>
        <dsp:cNvPr id="0" name=""/>
        <dsp:cNvSpPr/>
      </dsp:nvSpPr>
      <dsp:spPr>
        <a:xfrm>
          <a:off x="562719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72559" y="3405559"/>
        <a:ext cx="46880" cy="46880"/>
      </dsp:txXfrm>
    </dsp:sp>
    <dsp:sp modelId="{D62BB508-98B1-470B-BC63-8889C1ECAF0E}">
      <dsp:nvSpPr>
        <dsp:cNvPr id="0" name=""/>
        <dsp:cNvSpPr/>
      </dsp:nvSpPr>
      <dsp:spPr>
        <a:xfrm>
          <a:off x="656480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err="1"/>
            <a:t>Tomcat</a:t>
          </a:r>
          <a:r>
            <a:rPr lang="es-ES" sz="1000" kern="1200" dirty="0"/>
            <a:t> para Java Web </a:t>
          </a:r>
          <a:r>
            <a:rPr lang="es-ES" sz="1000" kern="1200" dirty="0" err="1"/>
            <a:t>Services</a:t>
          </a:r>
          <a:r>
            <a:rPr lang="es-ES" sz="1000" kern="1200" dirty="0"/>
            <a:t> </a:t>
          </a:r>
          <a:r>
            <a:rPr lang="es-ES" sz="1000" kern="1200" dirty="0" err="1"/>
            <a:t>Development</a:t>
          </a:r>
          <a:r>
            <a:rPr lang="es-ES" sz="1000" kern="1200" dirty="0"/>
            <a:t> Pack</a:t>
          </a:r>
        </a:p>
      </dsp:txBody>
      <dsp:txXfrm>
        <a:off x="6599135" y="2877316"/>
        <a:ext cx="2275388" cy="1103367"/>
      </dsp:txXfrm>
    </dsp:sp>
    <dsp:sp modelId="{CEDC72FD-F639-463C-8279-2F47A5D82971}">
      <dsp:nvSpPr>
        <dsp:cNvPr id="0" name=""/>
        <dsp:cNvSpPr/>
      </dsp:nvSpPr>
      <dsp:spPr>
        <a:xfrm>
          <a:off x="8908851" y="3413619"/>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19" y="3405559"/>
        <a:ext cx="46880" cy="46880"/>
      </dsp:txXfrm>
    </dsp:sp>
    <dsp:sp modelId="{CBE24C97-44E6-4D40-9961-AD77FAF27139}">
      <dsp:nvSpPr>
        <dsp:cNvPr id="0" name=""/>
        <dsp:cNvSpPr/>
      </dsp:nvSpPr>
      <dsp:spPr>
        <a:xfrm>
          <a:off x="9846468" y="2842989"/>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t>funciona como un contenedor de servlets desarrollado bajo el proyecto Jakarta en la Apache Software Foundation. Tomcat implementa las especificaciones de los servlets y de JavaServer Pages (JSP) de Oracle Corporation (aunque creado por Sun Microsystems).</a:t>
          </a:r>
          <a:endParaRPr lang="es-ES" sz="1000" kern="1200"/>
        </a:p>
      </dsp:txBody>
      <dsp:txXfrm>
        <a:off x="9880795" y="2877316"/>
        <a:ext cx="2275388" cy="1103367"/>
      </dsp:txXfrm>
    </dsp:sp>
    <dsp:sp modelId="{C5F50DA6-578C-4199-8BFC-4229EBCC12CD}">
      <dsp:nvSpPr>
        <dsp:cNvPr id="0" name=""/>
        <dsp:cNvSpPr/>
      </dsp:nvSpPr>
      <dsp:spPr>
        <a:xfrm rot="3310531">
          <a:off x="5275061" y="4087531"/>
          <a:ext cx="1641876" cy="30761"/>
        </a:xfrm>
        <a:custGeom>
          <a:avLst/>
          <a:gdLst/>
          <a:ahLst/>
          <a:cxnLst/>
          <a:rect l="0" t="0" r="0" b="0"/>
          <a:pathLst>
            <a:path>
              <a:moveTo>
                <a:pt x="0" y="15380"/>
              </a:moveTo>
              <a:lnTo>
                <a:pt x="1641876"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54953" y="4061865"/>
        <a:ext cx="82093" cy="82093"/>
      </dsp:txXfrm>
    </dsp:sp>
    <dsp:sp modelId="{2F913EE3-B602-47F6-A050-11FC7C06B3CA}">
      <dsp:nvSpPr>
        <dsp:cNvPr id="0" name=""/>
        <dsp:cNvSpPr/>
      </dsp:nvSpPr>
      <dsp:spPr>
        <a:xfrm>
          <a:off x="6564808" y="4190813"/>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err="1"/>
            <a:t>Sun</a:t>
          </a:r>
          <a:r>
            <a:rPr lang="es-ES" sz="1000" kern="1200" dirty="0"/>
            <a:t> Java System Application Server</a:t>
          </a:r>
        </a:p>
      </dsp:txBody>
      <dsp:txXfrm>
        <a:off x="6599135" y="4225140"/>
        <a:ext cx="2275388" cy="1103367"/>
      </dsp:txXfrm>
    </dsp:sp>
    <dsp:sp modelId="{78A54E8E-C77D-40AD-B209-E55F00AE8805}">
      <dsp:nvSpPr>
        <dsp:cNvPr id="0" name=""/>
        <dsp:cNvSpPr/>
      </dsp:nvSpPr>
      <dsp:spPr>
        <a:xfrm>
          <a:off x="8908851" y="4761443"/>
          <a:ext cx="937617" cy="30761"/>
        </a:xfrm>
        <a:custGeom>
          <a:avLst/>
          <a:gdLst/>
          <a:ahLst/>
          <a:cxnLst/>
          <a:rect l="0" t="0" r="0" b="0"/>
          <a:pathLst>
            <a:path>
              <a:moveTo>
                <a:pt x="0" y="15380"/>
              </a:moveTo>
              <a:lnTo>
                <a:pt x="937617" y="15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9354219" y="4753384"/>
        <a:ext cx="46880" cy="46880"/>
      </dsp:txXfrm>
    </dsp:sp>
    <dsp:sp modelId="{4E715018-4B3F-4CBF-9C21-3B9C1D754784}">
      <dsp:nvSpPr>
        <dsp:cNvPr id="0" name=""/>
        <dsp:cNvSpPr/>
      </dsp:nvSpPr>
      <dsp:spPr>
        <a:xfrm>
          <a:off x="9846468" y="4190813"/>
          <a:ext cx="2344042" cy="1172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t> servidor de aplicaciones de la plataforma Java producido por Sun Microsystems. El servidor está basado en la plataforma Java EE y es el núcleo del sistema Java Enterprise</a:t>
          </a:r>
          <a:endParaRPr lang="es-ES" sz="1000" kern="1200"/>
        </a:p>
      </dsp:txBody>
      <dsp:txXfrm>
        <a:off x="9880795" y="4225140"/>
        <a:ext cx="2275388" cy="1103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305-77DD-4FB0-B00A-DF0B18AC4A4A}">
      <dsp:nvSpPr>
        <dsp:cNvPr id="0" name=""/>
        <dsp:cNvSpPr/>
      </dsp:nvSpPr>
      <dsp:spPr>
        <a:xfrm>
          <a:off x="817" y="2627002"/>
          <a:ext cx="3207990" cy="1603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t>FUNDAMENTOS </a:t>
          </a:r>
        </a:p>
      </dsp:txBody>
      <dsp:txXfrm>
        <a:off x="47796" y="2673981"/>
        <a:ext cx="3114032" cy="1510037"/>
      </dsp:txXfrm>
    </dsp:sp>
    <dsp:sp modelId="{24ECFB7C-F922-46B3-B8C2-4226EFAEC12D}">
      <dsp:nvSpPr>
        <dsp:cNvPr id="0" name=""/>
        <dsp:cNvSpPr/>
      </dsp:nvSpPr>
      <dsp:spPr>
        <a:xfrm>
          <a:off x="3208808" y="3407950"/>
          <a:ext cx="1283196" cy="42099"/>
        </a:xfrm>
        <a:custGeom>
          <a:avLst/>
          <a:gdLst/>
          <a:ahLst/>
          <a:cxnLst/>
          <a:rect l="0" t="0" r="0" b="0"/>
          <a:pathLst>
            <a:path>
              <a:moveTo>
                <a:pt x="0" y="21049"/>
              </a:moveTo>
              <a:lnTo>
                <a:pt x="1283196" y="210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18326" y="3396920"/>
        <a:ext cx="64159" cy="64159"/>
      </dsp:txXfrm>
    </dsp:sp>
    <dsp:sp modelId="{F7A3DBB0-4DE8-4992-BB3A-C24E27B6CA09}">
      <dsp:nvSpPr>
        <dsp:cNvPr id="0" name=""/>
        <dsp:cNvSpPr/>
      </dsp:nvSpPr>
      <dsp:spPr>
        <a:xfrm>
          <a:off x="4492004" y="2627002"/>
          <a:ext cx="3207990" cy="1603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s-ES" sz="4000" kern="1200" dirty="0"/>
            <a:t>Servicios</a:t>
          </a:r>
        </a:p>
      </dsp:txBody>
      <dsp:txXfrm>
        <a:off x="4538983" y="2673981"/>
        <a:ext cx="3114032" cy="1510037"/>
      </dsp:txXfrm>
    </dsp:sp>
    <dsp:sp modelId="{1683E612-A9C0-4F19-8875-9263193E23AD}">
      <dsp:nvSpPr>
        <dsp:cNvPr id="0" name=""/>
        <dsp:cNvSpPr/>
      </dsp:nvSpPr>
      <dsp:spPr>
        <a:xfrm rot="19457599">
          <a:off x="7551462" y="2946802"/>
          <a:ext cx="1580261" cy="42099"/>
        </a:xfrm>
        <a:custGeom>
          <a:avLst/>
          <a:gdLst/>
          <a:ahLst/>
          <a:cxnLst/>
          <a:rect l="0" t="0" r="0" b="0"/>
          <a:pathLst>
            <a:path>
              <a:moveTo>
                <a:pt x="0" y="21049"/>
              </a:moveTo>
              <a:lnTo>
                <a:pt x="1580261" y="210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302086" y="2928345"/>
        <a:ext cx="79013" cy="79013"/>
      </dsp:txXfrm>
    </dsp:sp>
    <dsp:sp modelId="{F3C9959E-F2C9-49C7-B87A-79D516B34F71}">
      <dsp:nvSpPr>
        <dsp:cNvPr id="0" name=""/>
        <dsp:cNvSpPr/>
      </dsp:nvSpPr>
      <dsp:spPr>
        <a:xfrm>
          <a:off x="8983191" y="1704705"/>
          <a:ext cx="3207990" cy="1603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t>Aplicaciones que brindan servicios a otras aplicaciones (multiplataforma).</a:t>
          </a:r>
        </a:p>
      </dsp:txBody>
      <dsp:txXfrm>
        <a:off x="9030170" y="1751684"/>
        <a:ext cx="3114032" cy="1510037"/>
      </dsp:txXfrm>
    </dsp:sp>
    <dsp:sp modelId="{B0E534DA-67D1-4A04-803F-E994ADC6E642}">
      <dsp:nvSpPr>
        <dsp:cNvPr id="0" name=""/>
        <dsp:cNvSpPr/>
      </dsp:nvSpPr>
      <dsp:spPr>
        <a:xfrm rot="2142401">
          <a:off x="7551462" y="3869099"/>
          <a:ext cx="1580261" cy="42099"/>
        </a:xfrm>
        <a:custGeom>
          <a:avLst/>
          <a:gdLst/>
          <a:ahLst/>
          <a:cxnLst/>
          <a:rect l="0" t="0" r="0" b="0"/>
          <a:pathLst>
            <a:path>
              <a:moveTo>
                <a:pt x="0" y="21049"/>
              </a:moveTo>
              <a:lnTo>
                <a:pt x="1580261" y="210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302086" y="3850642"/>
        <a:ext cx="79013" cy="79013"/>
      </dsp:txXfrm>
    </dsp:sp>
    <dsp:sp modelId="{ADA50FD8-C776-4C04-9E77-980961281DE0}">
      <dsp:nvSpPr>
        <dsp:cNvPr id="0" name=""/>
        <dsp:cNvSpPr/>
      </dsp:nvSpPr>
      <dsp:spPr>
        <a:xfrm>
          <a:off x="8983191" y="3549300"/>
          <a:ext cx="3207990" cy="1603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S" sz="2100" kern="1200"/>
            <a:t>tecnología que utiliza un conjunto de protocolos y estándares que sirven para intercambiar datos entre aplicaciones. </a:t>
          </a:r>
          <a:endParaRPr lang="es-ES" sz="2100" kern="1200"/>
        </a:p>
      </dsp:txBody>
      <dsp:txXfrm>
        <a:off x="9030170" y="3596279"/>
        <a:ext cx="3114032" cy="15100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396737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51192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8571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7805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E6E4A21-453B-4C88-A149-B3EF1E9DBC8E}" type="datetimeFigureOut">
              <a:rPr lang="es-MX" smtClean="0"/>
              <a:t>08/02/2018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197126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149546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7E6E4A21-453B-4C88-A149-B3EF1E9DBC8E}" type="datetimeFigureOut">
              <a:rPr lang="es-MX" smtClean="0"/>
              <a:t>08/02/2018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39459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7E6E4A21-453B-4C88-A149-B3EF1E9DBC8E}" type="datetimeFigureOut">
              <a:rPr lang="es-MX" smtClean="0"/>
              <a:t>08/02/2018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244964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E6E4A21-453B-4C88-A149-B3EF1E9DBC8E}" type="datetimeFigureOut">
              <a:rPr lang="es-MX" smtClean="0"/>
              <a:t>08/02/2018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421212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226857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E6E4A21-453B-4C88-A149-B3EF1E9DBC8E}" type="datetimeFigureOut">
              <a:rPr lang="es-MX" smtClean="0"/>
              <a:t>08/02/2018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DEE1EA8-1E25-4FF3-97EA-365CFB35850C}" type="slidenum">
              <a:rPr lang="es-MX" smtClean="0"/>
              <a:t>‹Nº›</a:t>
            </a:fld>
            <a:endParaRPr lang="es-MX"/>
          </a:p>
        </p:txBody>
      </p:sp>
    </p:spTree>
    <p:extLst>
      <p:ext uri="{BB962C8B-B14F-4D97-AF65-F5344CB8AC3E}">
        <p14:creationId xmlns:p14="http://schemas.microsoft.com/office/powerpoint/2010/main" val="81009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E4A21-453B-4C88-A149-B3EF1E9DBC8E}" type="datetimeFigureOut">
              <a:rPr lang="es-MX" smtClean="0"/>
              <a:t>08/02/2018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E1EA8-1E25-4FF3-97EA-365CFB35850C}" type="slidenum">
              <a:rPr lang="es-MX" smtClean="0"/>
              <a:t>‹Nº›</a:t>
            </a:fld>
            <a:endParaRPr lang="es-MX"/>
          </a:p>
        </p:txBody>
      </p:sp>
    </p:spTree>
    <p:extLst>
      <p:ext uri="{BB962C8B-B14F-4D97-AF65-F5344CB8AC3E}">
        <p14:creationId xmlns:p14="http://schemas.microsoft.com/office/powerpoint/2010/main" val="16002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Layout" Target="../diagrams/layout2.xml"/><Relationship Id="rId7" Type="http://schemas.openxmlformats.org/officeDocument/2006/relationships/image" Target="../media/image7.emf"/><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11.png"/><Relationship Id="rId5" Type="http://schemas.openxmlformats.org/officeDocument/2006/relationships/diagramColors" Target="../diagrams/colors2.xml"/><Relationship Id="rId10" Type="http://schemas.openxmlformats.org/officeDocument/2006/relationships/image" Target="../media/image10.png"/><Relationship Id="rId4" Type="http://schemas.openxmlformats.org/officeDocument/2006/relationships/diagramQuickStyle" Target="../diagrams/quickStyle2.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diagramLayout" Target="../diagrams/layout4.xml"/><Relationship Id="rId7" Type="http://schemas.openxmlformats.org/officeDocument/2006/relationships/image" Target="../media/image10.png"/><Relationship Id="rId12"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openxmlformats.org/officeDocument/2006/relationships/image" Target="../media/image17.png"/><Relationship Id="rId5" Type="http://schemas.openxmlformats.org/officeDocument/2006/relationships/diagramColors" Target="../diagrams/colors4.xml"/><Relationship Id="rId10" Type="http://schemas.openxmlformats.org/officeDocument/2006/relationships/image" Target="../media/image16.png"/><Relationship Id="rId4" Type="http://schemas.openxmlformats.org/officeDocument/2006/relationships/diagramQuickStyle" Target="../diagrams/quickStyle4.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8.png"/><Relationship Id="rId4" Type="http://schemas.openxmlformats.org/officeDocument/2006/relationships/diagramQuickStyle" Target="../diagrams/quickStyle5.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7.xml"/><Relationship Id="rId7"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38707885"/>
              </p:ext>
            </p:extLst>
          </p:nvPr>
        </p:nvGraphicFramePr>
        <p:xfrm>
          <a:off x="163385" y="161365"/>
          <a:ext cx="11848913" cy="6696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Imagen 18"/>
          <p:cNvPicPr>
            <a:picLocks noChangeAspect="1"/>
          </p:cNvPicPr>
          <p:nvPr/>
        </p:nvPicPr>
        <p:blipFill>
          <a:blip r:embed="rId7"/>
          <a:stretch>
            <a:fillRect/>
          </a:stretch>
        </p:blipFill>
        <p:spPr>
          <a:xfrm>
            <a:off x="5436731" y="293445"/>
            <a:ext cx="1302220" cy="933668"/>
          </a:xfrm>
          <a:prstGeom prst="rect">
            <a:avLst/>
          </a:prstGeom>
        </p:spPr>
      </p:pic>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8814" y="813837"/>
            <a:ext cx="958321" cy="826551"/>
          </a:xfrm>
          <a:prstGeom prst="rect">
            <a:avLst/>
          </a:prstGeom>
        </p:spPr>
      </p:pic>
      <p:pic>
        <p:nvPicPr>
          <p:cNvPr id="2" name="Imagen 1"/>
          <p:cNvPicPr>
            <a:picLocks noChangeAspect="1"/>
          </p:cNvPicPr>
          <p:nvPr/>
        </p:nvPicPr>
        <p:blipFill>
          <a:blip r:embed="rId9"/>
          <a:stretch>
            <a:fillRect/>
          </a:stretch>
        </p:blipFill>
        <p:spPr>
          <a:xfrm>
            <a:off x="10117994" y="2192531"/>
            <a:ext cx="1547633" cy="869573"/>
          </a:xfrm>
          <a:prstGeom prst="rect">
            <a:avLst/>
          </a:prstGeom>
        </p:spPr>
      </p:pic>
      <p:pic>
        <p:nvPicPr>
          <p:cNvPr id="3" name="Imagen 2"/>
          <p:cNvPicPr>
            <a:picLocks noChangeAspect="1"/>
          </p:cNvPicPr>
          <p:nvPr/>
        </p:nvPicPr>
        <p:blipFill>
          <a:blip r:embed="rId10"/>
          <a:stretch>
            <a:fillRect/>
          </a:stretch>
        </p:blipFill>
        <p:spPr>
          <a:xfrm>
            <a:off x="9985883" y="3463364"/>
            <a:ext cx="1931078" cy="968585"/>
          </a:xfrm>
          <a:prstGeom prst="rect">
            <a:avLst/>
          </a:prstGeom>
        </p:spPr>
      </p:pic>
      <p:pic>
        <p:nvPicPr>
          <p:cNvPr id="6" name="Imagen 5"/>
          <p:cNvPicPr>
            <a:picLocks noChangeAspect="1"/>
          </p:cNvPicPr>
          <p:nvPr/>
        </p:nvPicPr>
        <p:blipFill>
          <a:blip r:embed="rId11"/>
          <a:stretch>
            <a:fillRect/>
          </a:stretch>
        </p:blipFill>
        <p:spPr>
          <a:xfrm>
            <a:off x="10279180" y="5349749"/>
            <a:ext cx="1594269" cy="1037995"/>
          </a:xfrm>
          <a:prstGeom prst="rect">
            <a:avLst/>
          </a:prstGeom>
        </p:spPr>
      </p:pic>
      <p:pic>
        <p:nvPicPr>
          <p:cNvPr id="7" name="Imagen 6"/>
          <p:cNvPicPr>
            <a:picLocks noChangeAspect="1"/>
          </p:cNvPicPr>
          <p:nvPr/>
        </p:nvPicPr>
        <p:blipFill>
          <a:blip r:embed="rId12"/>
          <a:stretch>
            <a:fillRect/>
          </a:stretch>
        </p:blipFill>
        <p:spPr>
          <a:xfrm>
            <a:off x="1810020" y="5017323"/>
            <a:ext cx="3171825" cy="1438275"/>
          </a:xfrm>
          <a:prstGeom prst="rect">
            <a:avLst/>
          </a:prstGeom>
        </p:spPr>
      </p:pic>
    </p:spTree>
    <p:extLst>
      <p:ext uri="{BB962C8B-B14F-4D97-AF65-F5344CB8AC3E}">
        <p14:creationId xmlns:p14="http://schemas.microsoft.com/office/powerpoint/2010/main" val="22864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339836649"/>
              </p:ext>
            </p:extLst>
          </p:nvPr>
        </p:nvGraphicFramePr>
        <p:xfrm>
          <a:off x="0" y="1"/>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1998682" y="3582463"/>
            <a:ext cx="2379402" cy="1529864"/>
          </a:xfrm>
          <a:prstGeom prst="rect">
            <a:avLst/>
          </a:prstGeom>
        </p:spPr>
      </p:pic>
      <p:pic>
        <p:nvPicPr>
          <p:cNvPr id="6" name="Imagen 5"/>
          <p:cNvPicPr>
            <a:picLocks noChangeAspect="1"/>
          </p:cNvPicPr>
          <p:nvPr/>
        </p:nvPicPr>
        <p:blipFill>
          <a:blip r:embed="rId8"/>
          <a:stretch>
            <a:fillRect/>
          </a:stretch>
        </p:blipFill>
        <p:spPr>
          <a:xfrm>
            <a:off x="667663" y="0"/>
            <a:ext cx="4292265" cy="2247817"/>
          </a:xfrm>
          <a:prstGeom prst="rect">
            <a:avLst/>
          </a:prstGeom>
        </p:spPr>
      </p:pic>
      <p:pic>
        <p:nvPicPr>
          <p:cNvPr id="7" name="Imagen 6"/>
          <p:cNvPicPr>
            <a:picLocks noChangeAspect="1"/>
          </p:cNvPicPr>
          <p:nvPr/>
        </p:nvPicPr>
        <p:blipFill>
          <a:blip r:embed="rId9"/>
          <a:stretch>
            <a:fillRect/>
          </a:stretch>
        </p:blipFill>
        <p:spPr>
          <a:xfrm>
            <a:off x="9181717" y="1445467"/>
            <a:ext cx="2765915" cy="1865769"/>
          </a:xfrm>
          <a:prstGeom prst="rect">
            <a:avLst/>
          </a:prstGeom>
        </p:spPr>
      </p:pic>
      <p:pic>
        <p:nvPicPr>
          <p:cNvPr id="19" name="Imagen 18"/>
          <p:cNvPicPr>
            <a:picLocks noChangeAspect="1"/>
          </p:cNvPicPr>
          <p:nvPr/>
        </p:nvPicPr>
        <p:blipFill>
          <a:blip r:embed="rId10"/>
          <a:stretch>
            <a:fillRect/>
          </a:stretch>
        </p:blipFill>
        <p:spPr>
          <a:xfrm>
            <a:off x="5122353" y="2721051"/>
            <a:ext cx="2108459" cy="1415900"/>
          </a:xfrm>
          <a:prstGeom prst="rect">
            <a:avLst/>
          </a:prstGeom>
        </p:spPr>
      </p:pic>
      <p:pic>
        <p:nvPicPr>
          <p:cNvPr id="20" name="Imagen 19"/>
          <p:cNvPicPr>
            <a:picLocks noChangeAspect="1"/>
          </p:cNvPicPr>
          <p:nvPr/>
        </p:nvPicPr>
        <p:blipFill>
          <a:blip r:embed="rId11"/>
          <a:stretch>
            <a:fillRect/>
          </a:stretch>
        </p:blipFill>
        <p:spPr>
          <a:xfrm>
            <a:off x="5122353" y="5625781"/>
            <a:ext cx="1582667" cy="1232219"/>
          </a:xfrm>
          <a:prstGeom prst="rect">
            <a:avLst/>
          </a:prstGeom>
        </p:spPr>
      </p:pic>
    </p:spTree>
    <p:extLst>
      <p:ext uri="{BB962C8B-B14F-4D97-AF65-F5344CB8AC3E}">
        <p14:creationId xmlns:p14="http://schemas.microsoft.com/office/powerpoint/2010/main" val="140621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1158175334"/>
              </p:ext>
            </p:extLst>
          </p:nvPr>
        </p:nvGraphicFramePr>
        <p:xfrm>
          <a:off x="0" y="-1"/>
          <a:ext cx="12192000" cy="685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p:cNvPicPr>
            <a:picLocks noChangeAspect="1"/>
          </p:cNvPicPr>
          <p:nvPr/>
        </p:nvPicPr>
        <p:blipFill>
          <a:blip r:embed="rId7"/>
          <a:stretch>
            <a:fillRect/>
          </a:stretch>
        </p:blipFill>
        <p:spPr>
          <a:xfrm>
            <a:off x="4982865" y="810724"/>
            <a:ext cx="1215751" cy="1215751"/>
          </a:xfrm>
          <a:prstGeom prst="rect">
            <a:avLst/>
          </a:prstGeom>
        </p:spPr>
      </p:pic>
      <p:pic>
        <p:nvPicPr>
          <p:cNvPr id="11" name="Imagen 10"/>
          <p:cNvPicPr>
            <a:picLocks noChangeAspect="1"/>
          </p:cNvPicPr>
          <p:nvPr/>
        </p:nvPicPr>
        <p:blipFill>
          <a:blip r:embed="rId8"/>
          <a:stretch>
            <a:fillRect/>
          </a:stretch>
        </p:blipFill>
        <p:spPr>
          <a:xfrm>
            <a:off x="2758192" y="4260390"/>
            <a:ext cx="2832548" cy="1586227"/>
          </a:xfrm>
          <a:prstGeom prst="rect">
            <a:avLst/>
          </a:prstGeom>
        </p:spPr>
      </p:pic>
      <p:pic>
        <p:nvPicPr>
          <p:cNvPr id="12" name="Imagen 11"/>
          <p:cNvPicPr>
            <a:picLocks noChangeAspect="1"/>
          </p:cNvPicPr>
          <p:nvPr/>
        </p:nvPicPr>
        <p:blipFill>
          <a:blip r:embed="rId9"/>
          <a:stretch>
            <a:fillRect/>
          </a:stretch>
        </p:blipFill>
        <p:spPr>
          <a:xfrm>
            <a:off x="1129577" y="1191185"/>
            <a:ext cx="3471389" cy="1403326"/>
          </a:xfrm>
          <a:prstGeom prst="rect">
            <a:avLst/>
          </a:prstGeom>
        </p:spPr>
      </p:pic>
    </p:spTree>
    <p:extLst>
      <p:ext uri="{BB962C8B-B14F-4D97-AF65-F5344CB8AC3E}">
        <p14:creationId xmlns:p14="http://schemas.microsoft.com/office/powerpoint/2010/main" val="22827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575667452"/>
              </p:ext>
            </p:extLst>
          </p:nvPr>
        </p:nvGraphicFramePr>
        <p:xfrm>
          <a:off x="0" y="-1"/>
          <a:ext cx="12192000" cy="685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p:cNvPicPr>
            <a:picLocks noChangeAspect="1"/>
          </p:cNvPicPr>
          <p:nvPr/>
        </p:nvPicPr>
        <p:blipFill>
          <a:blip r:embed="rId7"/>
          <a:stretch>
            <a:fillRect/>
          </a:stretch>
        </p:blipFill>
        <p:spPr>
          <a:xfrm>
            <a:off x="5089155" y="70965"/>
            <a:ext cx="1062264" cy="713345"/>
          </a:xfrm>
          <a:prstGeom prst="rect">
            <a:avLst/>
          </a:prstGeom>
        </p:spPr>
      </p:pic>
      <p:pic>
        <p:nvPicPr>
          <p:cNvPr id="13" name="Imagen 12"/>
          <p:cNvPicPr>
            <a:picLocks noChangeAspect="1"/>
          </p:cNvPicPr>
          <p:nvPr/>
        </p:nvPicPr>
        <p:blipFill>
          <a:blip r:embed="rId8"/>
          <a:stretch>
            <a:fillRect/>
          </a:stretch>
        </p:blipFill>
        <p:spPr>
          <a:xfrm>
            <a:off x="9778271" y="944737"/>
            <a:ext cx="2215763" cy="1064171"/>
          </a:xfrm>
          <a:prstGeom prst="rect">
            <a:avLst/>
          </a:prstGeom>
        </p:spPr>
      </p:pic>
      <p:pic>
        <p:nvPicPr>
          <p:cNvPr id="14" name="Imagen 13"/>
          <p:cNvPicPr>
            <a:picLocks noChangeAspect="1"/>
          </p:cNvPicPr>
          <p:nvPr/>
        </p:nvPicPr>
        <p:blipFill>
          <a:blip r:embed="rId9"/>
          <a:stretch>
            <a:fillRect/>
          </a:stretch>
        </p:blipFill>
        <p:spPr>
          <a:xfrm>
            <a:off x="10613499" y="5482230"/>
            <a:ext cx="1357616" cy="1066134"/>
          </a:xfrm>
          <a:prstGeom prst="rect">
            <a:avLst/>
          </a:prstGeom>
        </p:spPr>
      </p:pic>
      <p:pic>
        <p:nvPicPr>
          <p:cNvPr id="15" name="Imagen 14"/>
          <p:cNvPicPr>
            <a:picLocks noChangeAspect="1"/>
          </p:cNvPicPr>
          <p:nvPr/>
        </p:nvPicPr>
        <p:blipFill>
          <a:blip r:embed="rId10"/>
          <a:stretch>
            <a:fillRect/>
          </a:stretch>
        </p:blipFill>
        <p:spPr>
          <a:xfrm>
            <a:off x="9945522" y="2658810"/>
            <a:ext cx="2246478" cy="1230743"/>
          </a:xfrm>
          <a:prstGeom prst="rect">
            <a:avLst/>
          </a:prstGeom>
        </p:spPr>
      </p:pic>
      <p:pic>
        <p:nvPicPr>
          <p:cNvPr id="16" name="Imagen 15"/>
          <p:cNvPicPr>
            <a:picLocks noChangeAspect="1"/>
          </p:cNvPicPr>
          <p:nvPr/>
        </p:nvPicPr>
        <p:blipFill>
          <a:blip r:embed="rId11"/>
          <a:stretch>
            <a:fillRect/>
          </a:stretch>
        </p:blipFill>
        <p:spPr>
          <a:xfrm>
            <a:off x="2799858" y="4699666"/>
            <a:ext cx="1937153" cy="1848698"/>
          </a:xfrm>
          <a:prstGeom prst="rect">
            <a:avLst/>
          </a:prstGeom>
        </p:spPr>
      </p:pic>
      <p:pic>
        <p:nvPicPr>
          <p:cNvPr id="17" name="Imagen 16"/>
          <p:cNvPicPr>
            <a:picLocks noChangeAspect="1"/>
          </p:cNvPicPr>
          <p:nvPr/>
        </p:nvPicPr>
        <p:blipFill>
          <a:blip r:embed="rId12"/>
          <a:stretch>
            <a:fillRect/>
          </a:stretch>
        </p:blipFill>
        <p:spPr>
          <a:xfrm>
            <a:off x="2710868" y="784311"/>
            <a:ext cx="1057567" cy="1936757"/>
          </a:xfrm>
          <a:prstGeom prst="rect">
            <a:avLst/>
          </a:prstGeom>
        </p:spPr>
      </p:pic>
    </p:spTree>
    <p:extLst>
      <p:ext uri="{BB962C8B-B14F-4D97-AF65-F5344CB8AC3E}">
        <p14:creationId xmlns:p14="http://schemas.microsoft.com/office/powerpoint/2010/main" val="48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681404782"/>
              </p:ext>
            </p:extLst>
          </p:nvPr>
        </p:nvGraphicFramePr>
        <p:xfrm>
          <a:off x="0" y="1"/>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Imagen 13"/>
          <p:cNvPicPr>
            <a:picLocks noChangeAspect="1"/>
          </p:cNvPicPr>
          <p:nvPr/>
        </p:nvPicPr>
        <p:blipFill>
          <a:blip r:embed="rId7"/>
          <a:stretch>
            <a:fillRect/>
          </a:stretch>
        </p:blipFill>
        <p:spPr>
          <a:xfrm>
            <a:off x="9022233" y="3332881"/>
            <a:ext cx="545306" cy="428228"/>
          </a:xfrm>
          <a:prstGeom prst="rect">
            <a:avLst/>
          </a:prstGeom>
        </p:spPr>
      </p:pic>
      <p:pic>
        <p:nvPicPr>
          <p:cNvPr id="15" name="Imagen 14"/>
          <p:cNvPicPr>
            <a:picLocks noChangeAspect="1"/>
          </p:cNvPicPr>
          <p:nvPr/>
        </p:nvPicPr>
        <p:blipFill>
          <a:blip r:embed="rId8"/>
          <a:stretch>
            <a:fillRect/>
          </a:stretch>
        </p:blipFill>
        <p:spPr>
          <a:xfrm>
            <a:off x="4420128" y="1157592"/>
            <a:ext cx="1076326" cy="589670"/>
          </a:xfrm>
          <a:prstGeom prst="rect">
            <a:avLst/>
          </a:prstGeom>
        </p:spPr>
      </p:pic>
      <p:pic>
        <p:nvPicPr>
          <p:cNvPr id="16" name="Imagen 15"/>
          <p:cNvPicPr>
            <a:picLocks noChangeAspect="1"/>
          </p:cNvPicPr>
          <p:nvPr/>
        </p:nvPicPr>
        <p:blipFill>
          <a:blip r:embed="rId9"/>
          <a:stretch>
            <a:fillRect/>
          </a:stretch>
        </p:blipFill>
        <p:spPr>
          <a:xfrm>
            <a:off x="3219513" y="4193204"/>
            <a:ext cx="2550533" cy="2434070"/>
          </a:xfrm>
          <a:prstGeom prst="rect">
            <a:avLst/>
          </a:prstGeom>
        </p:spPr>
      </p:pic>
      <p:pic>
        <p:nvPicPr>
          <p:cNvPr id="17" name="Imagen 16"/>
          <p:cNvPicPr>
            <a:picLocks noChangeAspect="1"/>
          </p:cNvPicPr>
          <p:nvPr/>
        </p:nvPicPr>
        <p:blipFill>
          <a:blip r:embed="rId10"/>
          <a:stretch>
            <a:fillRect/>
          </a:stretch>
        </p:blipFill>
        <p:spPr>
          <a:xfrm>
            <a:off x="9022233" y="4968563"/>
            <a:ext cx="822522" cy="1506311"/>
          </a:xfrm>
          <a:prstGeom prst="rect">
            <a:avLst/>
          </a:prstGeom>
        </p:spPr>
      </p:pic>
    </p:spTree>
    <p:extLst>
      <p:ext uri="{BB962C8B-B14F-4D97-AF65-F5344CB8AC3E}">
        <p14:creationId xmlns:p14="http://schemas.microsoft.com/office/powerpoint/2010/main" val="43681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049803192"/>
              </p:ext>
            </p:extLst>
          </p:nvPr>
        </p:nvGraphicFramePr>
        <p:xfrm>
          <a:off x="0" y="1"/>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a:blip r:embed="rId7"/>
          <a:stretch>
            <a:fillRect/>
          </a:stretch>
        </p:blipFill>
        <p:spPr>
          <a:xfrm>
            <a:off x="9525000" y="1049049"/>
            <a:ext cx="2168236" cy="1447298"/>
          </a:xfrm>
          <a:prstGeom prst="rect">
            <a:avLst/>
          </a:prstGeom>
        </p:spPr>
      </p:pic>
      <p:pic>
        <p:nvPicPr>
          <p:cNvPr id="3" name="Imagen 2"/>
          <p:cNvPicPr>
            <a:picLocks noChangeAspect="1"/>
          </p:cNvPicPr>
          <p:nvPr/>
        </p:nvPicPr>
        <p:blipFill>
          <a:blip r:embed="rId8"/>
          <a:stretch>
            <a:fillRect/>
          </a:stretch>
        </p:blipFill>
        <p:spPr>
          <a:xfrm>
            <a:off x="1838325" y="4318288"/>
            <a:ext cx="4257675" cy="2266950"/>
          </a:xfrm>
          <a:prstGeom prst="rect">
            <a:avLst/>
          </a:prstGeom>
        </p:spPr>
      </p:pic>
    </p:spTree>
    <p:extLst>
      <p:ext uri="{BB962C8B-B14F-4D97-AF65-F5344CB8AC3E}">
        <p14:creationId xmlns:p14="http://schemas.microsoft.com/office/powerpoint/2010/main" val="9223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810899157"/>
              </p:ext>
            </p:extLst>
          </p:nvPr>
        </p:nvGraphicFramePr>
        <p:xfrm>
          <a:off x="0" y="-1"/>
          <a:ext cx="12192000" cy="685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Imagen 17"/>
          <p:cNvPicPr>
            <a:picLocks noChangeAspect="1"/>
          </p:cNvPicPr>
          <p:nvPr/>
        </p:nvPicPr>
        <p:blipFill>
          <a:blip r:embed="rId7"/>
          <a:stretch>
            <a:fillRect/>
          </a:stretch>
        </p:blipFill>
        <p:spPr>
          <a:xfrm>
            <a:off x="929947" y="0"/>
            <a:ext cx="3323398" cy="2587502"/>
          </a:xfrm>
          <a:prstGeom prst="rect">
            <a:avLst/>
          </a:prstGeom>
        </p:spPr>
      </p:pic>
      <p:pic>
        <p:nvPicPr>
          <p:cNvPr id="2" name="Imagen 1"/>
          <p:cNvPicPr>
            <a:picLocks noChangeAspect="1"/>
          </p:cNvPicPr>
          <p:nvPr/>
        </p:nvPicPr>
        <p:blipFill>
          <a:blip r:embed="rId8"/>
          <a:stretch>
            <a:fillRect/>
          </a:stretch>
        </p:blipFill>
        <p:spPr>
          <a:xfrm>
            <a:off x="5183292" y="123085"/>
            <a:ext cx="2464417" cy="2464417"/>
          </a:xfrm>
          <a:prstGeom prst="rect">
            <a:avLst/>
          </a:prstGeom>
        </p:spPr>
      </p:pic>
    </p:spTree>
    <p:extLst>
      <p:ext uri="{BB962C8B-B14F-4D97-AF65-F5344CB8AC3E}">
        <p14:creationId xmlns:p14="http://schemas.microsoft.com/office/powerpoint/2010/main" val="17256084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1040</Words>
  <Application>Microsoft Office PowerPoint</Application>
  <PresentationFormat>Panorámica</PresentationFormat>
  <Paragraphs>83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Angelo Loza</dc:creator>
  <cp:lastModifiedBy>Angelo Loza</cp:lastModifiedBy>
  <cp:revision>12</cp:revision>
  <dcterms:created xsi:type="dcterms:W3CDTF">2018-02-08T15:17:19Z</dcterms:created>
  <dcterms:modified xsi:type="dcterms:W3CDTF">2018-02-09T02:07:15Z</dcterms:modified>
</cp:coreProperties>
</file>