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7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AB2C-AD5F-4B32-8572-79FD4D07DE95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3B52-63F8-41DB-824D-261550653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0" y="6093296"/>
            <a:ext cx="571774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2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1" y="260648"/>
            <a:ext cx="3736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7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dobe Caslon Pro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rekaSans-Light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8" y="239134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6" y="6249372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7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28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6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4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364420" y="1556792"/>
            <a:ext cx="673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Conexi</a:t>
            </a:r>
            <a:r>
              <a:rPr lang="es-MX" sz="3600" b="1" dirty="0" err="1"/>
              <a:t>ón</a:t>
            </a:r>
            <a:r>
              <a:rPr lang="es-MX" sz="3600" b="1" dirty="0"/>
              <a:t> a base de datos con PHP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47084" y="2782796"/>
            <a:ext cx="4365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Integrantes:</a:t>
            </a:r>
          </a:p>
          <a:p>
            <a:pPr algn="ctr"/>
            <a:r>
              <a:rPr lang="es-MX" sz="2400" dirty="0"/>
              <a:t>Aguado Méndez Daniel Alejandro</a:t>
            </a:r>
          </a:p>
          <a:p>
            <a:pPr algn="ctr"/>
            <a:r>
              <a:rPr lang="es-MX" sz="2400" dirty="0"/>
              <a:t>Becerra Ávalos Verónica Minerva</a:t>
            </a:r>
          </a:p>
          <a:p>
            <a:pPr algn="ctr"/>
            <a:r>
              <a:rPr lang="es-MX" sz="2400" dirty="0"/>
              <a:t>Loza Martinez Angelo de Jesús</a:t>
            </a:r>
          </a:p>
          <a:p>
            <a:pPr algn="ctr"/>
            <a:r>
              <a:rPr lang="es-MX" sz="2400" dirty="0"/>
              <a:t>Murillo Martinez Hugo Rodrigo</a:t>
            </a:r>
          </a:p>
        </p:txBody>
      </p:sp>
    </p:spTree>
    <p:extLst>
      <p:ext uri="{BB962C8B-B14F-4D97-AF65-F5344CB8AC3E}">
        <p14:creationId xmlns:p14="http://schemas.microsoft.com/office/powerpoint/2010/main" val="193757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0" y="6093296"/>
            <a:ext cx="571774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2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1" y="260648"/>
            <a:ext cx="3736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7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dobe Caslon Pro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rekaSans-Light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8" y="239134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6" y="6249372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7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28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6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4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340065" y="1059192"/>
            <a:ext cx="62969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Introducción</a:t>
            </a:r>
          </a:p>
          <a:p>
            <a:endParaRPr lang="es-MX" sz="2400" b="1" dirty="0"/>
          </a:p>
          <a:p>
            <a:r>
              <a:rPr lang="es-ES" dirty="0" err="1"/>
              <a:t>MySQL</a:t>
            </a:r>
            <a:r>
              <a:rPr lang="es-ES" dirty="0"/>
              <a:t> es el sistema gestor de bases de datos de código abierto más popular en la actualidad. </a:t>
            </a:r>
            <a:r>
              <a:rPr lang="es-ES" dirty="0" err="1"/>
              <a:t>MySQL</a:t>
            </a:r>
            <a:r>
              <a:rPr lang="es-ES" dirty="0"/>
              <a:t> está disponible para distintos sistemas operativos, como Linux, Mac OS X, Solaris, Windows y otros más. </a:t>
            </a:r>
            <a:r>
              <a:rPr lang="es-ES" dirty="0" err="1"/>
              <a:t>MySQL</a:t>
            </a:r>
            <a:r>
              <a:rPr lang="es-ES" dirty="0"/>
              <a:t> es muy popular en el desarrollo de aplicaciones web, ya que forma parte como sistema gestor de bases de datos de las plataformas LAMP, BAMP, MAMP y WAMP. 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8814" y="3805916"/>
            <a:ext cx="4038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0" y="6093296"/>
            <a:ext cx="571774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2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1" y="260648"/>
            <a:ext cx="3736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7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dobe Caslon Pro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rekaSans-Light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8" y="239134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6" y="6249372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7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28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6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4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1545" y="3016747"/>
            <a:ext cx="4517258" cy="2722088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353015" y="912290"/>
            <a:ext cx="62969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Herramientas</a:t>
            </a:r>
          </a:p>
          <a:p>
            <a:pPr algn="ctr"/>
            <a:endParaRPr lang="es-MX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Servidor WEB con XAMPP, WAMPP, LAMPP,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Workbench</a:t>
            </a:r>
            <a:r>
              <a:rPr lang="es-ES" dirty="0"/>
              <a:t> o </a:t>
            </a:r>
            <a:r>
              <a:rPr lang="es-ES" dirty="0" err="1"/>
              <a:t>PHPmyAdmin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Editor de 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Servicios y puertos disponibles.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920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0" y="6093296"/>
            <a:ext cx="571774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2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1" y="260648"/>
            <a:ext cx="3736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7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dobe Caslon Pro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rekaSans-Light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8" y="239134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6" y="6249372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7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28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6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4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1353015" y="912290"/>
            <a:ext cx="6296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Herramientas</a:t>
            </a:r>
          </a:p>
          <a:p>
            <a:pPr algn="ctr"/>
            <a:endParaRPr lang="es-MX" sz="2400" b="1" dirty="0"/>
          </a:p>
          <a:p>
            <a:r>
              <a:rPr lang="es-ES" dirty="0"/>
              <a:t>XAMPP es un servidor web de plataforma, software libre, que consiste principalmente en el sistema de gestión de bases de datos </a:t>
            </a:r>
            <a:r>
              <a:rPr lang="es-ES" dirty="0" err="1"/>
              <a:t>MySQL</a:t>
            </a:r>
            <a:r>
              <a:rPr lang="es-ES" dirty="0"/>
              <a:t>, el servidor web Apache y los intérpretes para lenguajes de script PHP y Perl. El nombre es en realidad un acrónimo: X (para cualquiera de los diferentes sistemas operativos), Apache, </a:t>
            </a:r>
            <a:r>
              <a:rPr lang="es-ES" dirty="0" err="1"/>
              <a:t>MariaDB</a:t>
            </a:r>
            <a:r>
              <a:rPr lang="es-ES" dirty="0"/>
              <a:t>, PHP, Perl. A partir de la versión 5.6.15, XAMPP cambió la base de datos </a:t>
            </a:r>
            <a:r>
              <a:rPr lang="es-ES" dirty="0" err="1"/>
              <a:t>MySQL</a:t>
            </a:r>
            <a:r>
              <a:rPr lang="es-ES" dirty="0"/>
              <a:t> por </a:t>
            </a:r>
            <a:r>
              <a:rPr lang="es-ES" dirty="0" err="1"/>
              <a:t>MariaDB</a:t>
            </a:r>
            <a:r>
              <a:rPr lang="es-ES" dirty="0"/>
              <a:t>, un </a:t>
            </a:r>
            <a:r>
              <a:rPr lang="es-ES" dirty="0" err="1"/>
              <a:t>fork</a:t>
            </a:r>
            <a:r>
              <a:rPr lang="es-ES" dirty="0"/>
              <a:t> de </a:t>
            </a:r>
            <a:r>
              <a:rPr lang="es-ES" dirty="0" err="1"/>
              <a:t>MySQL</a:t>
            </a:r>
            <a:r>
              <a:rPr lang="es-ES" dirty="0"/>
              <a:t> con licencia GPL.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528" y="3833901"/>
            <a:ext cx="5359906" cy="23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0" y="6093296"/>
            <a:ext cx="571774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2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1" y="260648"/>
            <a:ext cx="3736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7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dobe Caslon Pro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rekaSans-Light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8" y="239134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6" y="6249372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7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28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6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4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1647796" y="1165508"/>
            <a:ext cx="62969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Pasos Iniciales</a:t>
            </a:r>
          </a:p>
          <a:p>
            <a:pPr algn="ctr"/>
            <a:endParaRPr lang="es-MX" sz="2400" b="1" dirty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Instalar XAMPP.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Instalar </a:t>
            </a:r>
            <a:r>
              <a:rPr lang="es-MX" dirty="0" err="1"/>
              <a:t>MySQL</a:t>
            </a:r>
            <a:r>
              <a:rPr lang="es-MX" dirty="0"/>
              <a:t> con </a:t>
            </a:r>
            <a:r>
              <a:rPr lang="es-MX" dirty="0" err="1"/>
              <a:t>MySQL</a:t>
            </a:r>
            <a:r>
              <a:rPr lang="es-MX" dirty="0"/>
              <a:t> </a:t>
            </a:r>
            <a:r>
              <a:rPr lang="es-MX" dirty="0" err="1"/>
              <a:t>Installer</a:t>
            </a:r>
            <a:r>
              <a:rPr lang="es-MX" dirty="0"/>
              <a:t> </a:t>
            </a:r>
            <a:r>
              <a:rPr lang="es-MX" dirty="0" err="1"/>
              <a:t>Communitity</a:t>
            </a:r>
            <a:r>
              <a:rPr lang="es-MX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Iniciar Servidor desde XAMPP Control Panel.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 algn="ctr">
              <a:buFont typeface="+mj-lt"/>
              <a:buAutoNum type="arabicPeriod"/>
            </a:pPr>
            <a:endParaRPr lang="es-MX" dirty="0"/>
          </a:p>
          <a:p>
            <a:pPr marL="342900" indent="-342900" algn="ctr">
              <a:buFont typeface="+mj-lt"/>
              <a:buAutoNum type="arabicPeriod"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641" y="3190521"/>
            <a:ext cx="3393677" cy="28740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963" y="3190521"/>
            <a:ext cx="3839915" cy="28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0" y="6093296"/>
            <a:ext cx="571774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2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1" y="260648"/>
            <a:ext cx="3736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7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dobe Caslon Pro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rekaSans-Light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8" y="239134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6" y="6249372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7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28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6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4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218" y="1005907"/>
            <a:ext cx="7574628" cy="49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0" y="6093296"/>
            <a:ext cx="571774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2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1" y="260648"/>
            <a:ext cx="373660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L="0" marR="119063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7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dobe Caslon Pro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rekaSans-Light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8" y="239134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6" y="6249372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7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28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6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4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484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0431FE8-87F4-487F-B2EA-92AF01D65644}" vid="{01665456-EB50-4418-908E-731C83051E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ITL</Template>
  <TotalTime>154</TotalTime>
  <Words>292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Adobe Caslon Pro</vt:lpstr>
      <vt:lpstr>Arial</vt:lpstr>
      <vt:lpstr>Calibri</vt:lpstr>
      <vt:lpstr>Calibri Light</vt:lpstr>
      <vt:lpstr>EurekaSans-Light</vt:lpstr>
      <vt:lpstr>Soberana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Rayas</dc:creator>
  <cp:lastModifiedBy>Angelo Loza</cp:lastModifiedBy>
  <cp:revision>15</cp:revision>
  <dcterms:created xsi:type="dcterms:W3CDTF">2015-11-04T02:04:48Z</dcterms:created>
  <dcterms:modified xsi:type="dcterms:W3CDTF">2017-10-11T16:58:46Z</dcterms:modified>
</cp:coreProperties>
</file>