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26" d="100"/>
          <a:sy n="26" d="100"/>
        </p:scale>
        <p:origin x="2866" y="14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hyperlink" Target="http://www.ws-i.org/"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www.ws-i.org/"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2CA6CB-73DB-4C30-984C-783BE09D89AC}" type="doc">
      <dgm:prSet loTypeId="urn:microsoft.com/office/officeart/2005/8/layout/hierarchy4" loCatId="hierarchy" qsTypeId="urn:microsoft.com/office/officeart/2005/8/quickstyle/3d7" qsCatId="3D" csTypeId="urn:microsoft.com/office/officeart/2005/8/colors/accent1_2" csCatId="accent1" phldr="1"/>
      <dgm:spPr/>
      <dgm:t>
        <a:bodyPr/>
        <a:lstStyle/>
        <a:p>
          <a:endParaRPr lang="es-ES"/>
        </a:p>
      </dgm:t>
    </dgm:pt>
    <dgm:pt modelId="{65233F12-ECD9-44C1-9D01-4DE3511EE8CC}">
      <dgm:prSet phldrT="[Texto]"/>
      <dgm:spPr/>
      <dgm:t>
        <a:bodyPr/>
        <a:lstStyle/>
        <a:p>
          <a:r>
            <a:rPr lang="es-ES" dirty="0"/>
            <a:t>6.1 CONCEPTOS GENERALES</a:t>
          </a:r>
        </a:p>
      </dgm:t>
    </dgm:pt>
    <dgm:pt modelId="{BCE3EBCA-BA91-4E37-8C18-3313B964C692}" type="parTrans" cxnId="{C3853E5C-0AF4-4B86-8600-E436D1C9CDDA}">
      <dgm:prSet/>
      <dgm:spPr/>
      <dgm:t>
        <a:bodyPr/>
        <a:lstStyle/>
        <a:p>
          <a:endParaRPr lang="es-ES"/>
        </a:p>
      </dgm:t>
    </dgm:pt>
    <dgm:pt modelId="{D9DA185C-9DAB-4DEF-992E-0355A0662454}" type="sibTrans" cxnId="{C3853E5C-0AF4-4B86-8600-E436D1C9CDDA}">
      <dgm:prSet/>
      <dgm:spPr/>
      <dgm:t>
        <a:bodyPr/>
        <a:lstStyle/>
        <a:p>
          <a:endParaRPr lang="es-ES"/>
        </a:p>
      </dgm:t>
    </dgm:pt>
    <dgm:pt modelId="{1697A0E2-AEC1-48C7-95EA-3EEE495C97B3}">
      <dgm:prSet phldrT="[Texto]"/>
      <dgm:spPr/>
      <dgm:t>
        <a:bodyPr/>
        <a:lstStyle/>
        <a:p>
          <a:r>
            <a:rPr lang="es-MX" b="0" i="0" dirty="0"/>
            <a:t>Un Servicio Web es un componente software que puede ser registrado, descubierto e invocado mediante protocolos estándares de Internet.</a:t>
          </a:r>
          <a:endParaRPr lang="es-ES" dirty="0"/>
        </a:p>
      </dgm:t>
    </dgm:pt>
    <dgm:pt modelId="{0D33D0D4-A935-4668-8334-ABED9789D4C3}" type="parTrans" cxnId="{E4B5911E-2F42-45A2-8998-8185724076C6}">
      <dgm:prSet/>
      <dgm:spPr/>
      <dgm:t>
        <a:bodyPr/>
        <a:lstStyle/>
        <a:p>
          <a:endParaRPr lang="es-ES"/>
        </a:p>
      </dgm:t>
    </dgm:pt>
    <dgm:pt modelId="{3DB0DAF6-A9AB-4864-ACF0-CB318319DCD5}" type="sibTrans" cxnId="{E4B5911E-2F42-45A2-8998-8185724076C6}">
      <dgm:prSet/>
      <dgm:spPr/>
      <dgm:t>
        <a:bodyPr/>
        <a:lstStyle/>
        <a:p>
          <a:endParaRPr lang="es-ES"/>
        </a:p>
      </dgm:t>
    </dgm:pt>
    <dgm:pt modelId="{2D9402AF-5BBC-4B5C-9C83-EC610DD71958}">
      <dgm:prSet phldrT="[Texto]"/>
      <dgm:spPr/>
      <dgm:t>
        <a:bodyPr/>
        <a:lstStyle/>
        <a:p>
          <a:r>
            <a:rPr lang="es-MX" b="0" i="0" dirty="0"/>
            <a:t>Estos servicios proporcionan mecanismos de comunicación estándares entre diferentes aplicaciones, que interactúan entre sí para presentar información dinámica al usuario. Para proporcionar interoperabilidad y extensibilidad entre estas aplicaciones.</a:t>
          </a:r>
          <a:endParaRPr lang="es-ES" dirty="0"/>
        </a:p>
      </dgm:t>
    </dgm:pt>
    <dgm:pt modelId="{BE2E7914-53ED-4200-8177-24027A4AE1FB}" type="parTrans" cxnId="{5468132A-1AA8-40E1-BB2A-F6BC31956A2E}">
      <dgm:prSet/>
      <dgm:spPr/>
      <dgm:t>
        <a:bodyPr/>
        <a:lstStyle/>
        <a:p>
          <a:endParaRPr lang="es-ES"/>
        </a:p>
      </dgm:t>
    </dgm:pt>
    <dgm:pt modelId="{59D91AE9-7621-4E43-9603-75A4B9D89D8B}" type="sibTrans" cxnId="{5468132A-1AA8-40E1-BB2A-F6BC31956A2E}">
      <dgm:prSet/>
      <dgm:spPr/>
      <dgm:t>
        <a:bodyPr/>
        <a:lstStyle/>
        <a:p>
          <a:endParaRPr lang="es-ES"/>
        </a:p>
      </dgm:t>
    </dgm:pt>
    <dgm:pt modelId="{0514944B-D630-48D0-95E9-E5D65398A698}">
      <dgm:prSet phldrT="[Texto]"/>
      <dgm:spPr/>
      <dgm:t>
        <a:bodyPr/>
        <a:lstStyle/>
        <a:p>
          <a:r>
            <a:rPr lang="es-MX" b="0" i="0" dirty="0"/>
            <a:t>La interoperabilidad se consigue mediante la adopción de estándares abiertos</a:t>
          </a:r>
          <a:endParaRPr lang="es-ES" dirty="0"/>
        </a:p>
      </dgm:t>
    </dgm:pt>
    <dgm:pt modelId="{182A7DA1-1292-46E0-9A83-AFF4CF1D995E}" type="parTrans" cxnId="{E15C15C5-5E62-46FF-A545-4D90199FC057}">
      <dgm:prSet/>
      <dgm:spPr/>
      <dgm:t>
        <a:bodyPr/>
        <a:lstStyle/>
        <a:p>
          <a:endParaRPr lang="es-ES"/>
        </a:p>
      </dgm:t>
    </dgm:pt>
    <dgm:pt modelId="{51FE8069-8383-4B59-920C-F20900A9E674}" type="sibTrans" cxnId="{E15C15C5-5E62-46FF-A545-4D90199FC057}">
      <dgm:prSet/>
      <dgm:spPr/>
      <dgm:t>
        <a:bodyPr/>
        <a:lstStyle/>
        <a:p>
          <a:endParaRPr lang="es-ES"/>
        </a:p>
      </dgm:t>
    </dgm:pt>
    <dgm:pt modelId="{DE8D243E-D19F-43E2-8E70-F92E01685FE1}">
      <dgm:prSet/>
      <dgm:spPr/>
      <dgm:t>
        <a:bodyPr/>
        <a:lstStyle/>
        <a:p>
          <a:r>
            <a:rPr lang="es-MX" b="0" i="0" dirty="0"/>
            <a:t>Para mejorar la interoperabilidad entre</a:t>
          </a:r>
          <a:br>
            <a:rPr lang="es-MX" b="0" i="0" dirty="0"/>
          </a:br>
          <a:r>
            <a:rPr lang="es-MX" b="0" i="0" dirty="0"/>
            <a:t>distintas implementaciones de servicios Web se ha creado el organismo WS-I,</a:t>
          </a:r>
          <a:br>
            <a:rPr lang="es-MX" b="0" i="0" dirty="0"/>
          </a:br>
          <a:r>
            <a:rPr lang="es-MX" b="0" i="0" dirty="0"/>
            <a:t>encargado de desarrollar diversos perfiles para definir de manera más exhaustiva</a:t>
          </a:r>
          <a:br>
            <a:rPr lang="es-MX" b="0" i="0" dirty="0"/>
          </a:br>
          <a:r>
            <a:rPr lang="es-MX" b="0" i="0" dirty="0"/>
            <a:t>estos estándares. </a:t>
          </a:r>
          <a:endParaRPr lang="es-ES" dirty="0"/>
        </a:p>
      </dgm:t>
    </dgm:pt>
    <dgm:pt modelId="{58DEBAC2-C916-47A0-9D80-0BA5B4CA4ECE}" type="parTrans" cxnId="{DE2F1285-3A7A-4456-B879-1DF074541716}">
      <dgm:prSet/>
      <dgm:spPr/>
      <dgm:t>
        <a:bodyPr/>
        <a:lstStyle/>
        <a:p>
          <a:endParaRPr lang="es-ES"/>
        </a:p>
      </dgm:t>
    </dgm:pt>
    <dgm:pt modelId="{9C6B96DB-D0C8-4149-BF51-35DB7261A424}" type="sibTrans" cxnId="{DE2F1285-3A7A-4456-B879-1DF074541716}">
      <dgm:prSet/>
      <dgm:spPr/>
      <dgm:t>
        <a:bodyPr/>
        <a:lstStyle/>
        <a:p>
          <a:endParaRPr lang="es-ES"/>
        </a:p>
      </dgm:t>
    </dgm:pt>
    <dgm:pt modelId="{DB4ECCB9-BC63-4DF9-8444-FF5C57DCAC3F}">
      <dgm:prSet/>
      <dgm:spPr/>
      <dgm:t>
        <a:bodyPr/>
        <a:lstStyle/>
        <a:p>
          <a:r>
            <a:rPr lang="es-MX"/>
            <a:t>6.3 Seguridad e Interoperabilidad</a:t>
          </a:r>
          <a:endParaRPr lang="es-MX"/>
        </a:p>
      </dgm:t>
    </dgm:pt>
    <dgm:pt modelId="{A9B49599-0F51-4595-A89D-C2889916AD48}" type="sibTrans" cxnId="{8AF9E6B2-6D3D-406F-B1F4-09CD6C013A68}">
      <dgm:prSet/>
      <dgm:spPr/>
      <dgm:t>
        <a:bodyPr/>
        <a:lstStyle/>
        <a:p>
          <a:endParaRPr lang="es-ES"/>
        </a:p>
      </dgm:t>
    </dgm:pt>
    <dgm:pt modelId="{3B94E8CF-E9E8-4092-B45B-225D33295201}" type="parTrans" cxnId="{8AF9E6B2-6D3D-406F-B1F4-09CD6C013A68}">
      <dgm:prSet/>
      <dgm:spPr/>
      <dgm:t>
        <a:bodyPr/>
        <a:lstStyle/>
        <a:p>
          <a:endParaRPr lang="es-ES"/>
        </a:p>
      </dgm:t>
    </dgm:pt>
    <dgm:pt modelId="{1E8FEFD2-B370-4911-824D-E9FC024C6CD6}">
      <dgm:prSet/>
      <dgm:spPr/>
      <dgm:t>
        <a:bodyPr/>
        <a:lstStyle/>
        <a:p>
          <a:r>
            <a:rPr lang="es-MX" b="0" i="0" dirty="0"/>
            <a:t>Para garantizar la seguridad en los</a:t>
          </a:r>
          <a:br>
            <a:rPr lang="es-MX" b="0" i="0" dirty="0"/>
          </a:br>
          <a:r>
            <a:rPr lang="es-MX" b="0" i="0" dirty="0"/>
            <a:t>servicios Web es necesario un amplio espectro de mecanismos que solventen</a:t>
          </a:r>
          <a:br>
            <a:rPr lang="es-MX" b="0" i="0" dirty="0"/>
          </a:br>
          <a:r>
            <a:rPr lang="es-MX" b="0" i="0" dirty="0"/>
            <a:t>problemas como la autenticación, el control de acceso basado en roles, la</a:t>
          </a:r>
          <a:br>
            <a:rPr lang="es-MX" b="0" i="0" dirty="0"/>
          </a:br>
          <a:r>
            <a:rPr lang="es-MX" b="0" i="0" dirty="0"/>
            <a:t>aplicación efectiva de políticas de seguridad distribuidas o la seguridad a nivel de los mensajes.</a:t>
          </a:r>
        </a:p>
      </dgm:t>
    </dgm:pt>
    <dgm:pt modelId="{75E15BA5-D60B-41FC-B4C6-34DB4F6AF836}" type="parTrans" cxnId="{D43DCE0D-1567-4169-B9FA-BFBBE5DC2815}">
      <dgm:prSet/>
      <dgm:spPr/>
      <dgm:t>
        <a:bodyPr/>
        <a:lstStyle/>
        <a:p>
          <a:endParaRPr lang="es-ES"/>
        </a:p>
      </dgm:t>
    </dgm:pt>
    <dgm:pt modelId="{39AA5C5E-0547-441E-B843-17A040B5ED17}" type="sibTrans" cxnId="{D43DCE0D-1567-4169-B9FA-BFBBE5DC2815}">
      <dgm:prSet/>
      <dgm:spPr/>
      <dgm:t>
        <a:bodyPr/>
        <a:lstStyle/>
        <a:p>
          <a:endParaRPr lang="es-ES"/>
        </a:p>
      </dgm:t>
    </dgm:pt>
    <dgm:pt modelId="{0C3B7D19-79CE-4D0B-B03B-710EBD850827}">
      <dgm:prSet/>
      <dgm:spPr/>
      <dgm:t>
        <a:bodyPr/>
        <a:lstStyle/>
        <a:p>
          <a:r>
            <a:rPr lang="es-MX" b="0" i="0"/>
            <a:t>Los servicios de seguridad básicos mencionados por la ISO 7498-2 son la confidencialidad, integridad, autenticidad de origen, no repudio y control de acceso.</a:t>
          </a:r>
          <a:endParaRPr lang="es-ES"/>
        </a:p>
      </dgm:t>
    </dgm:pt>
    <dgm:pt modelId="{E3AB13DE-0ACA-40C6-9A18-6019B03B5502}" type="parTrans" cxnId="{303B67E2-6EB6-4142-9AAC-7561D714D30F}">
      <dgm:prSet/>
      <dgm:spPr/>
      <dgm:t>
        <a:bodyPr/>
        <a:lstStyle/>
        <a:p>
          <a:endParaRPr lang="es-ES"/>
        </a:p>
      </dgm:t>
    </dgm:pt>
    <dgm:pt modelId="{F26E57D2-EA42-46B3-B33F-199BFE9E5B8B}" type="sibTrans" cxnId="{303B67E2-6EB6-4142-9AAC-7561D714D30F}">
      <dgm:prSet/>
      <dgm:spPr/>
      <dgm:t>
        <a:bodyPr/>
        <a:lstStyle/>
        <a:p>
          <a:endParaRPr lang="es-ES"/>
        </a:p>
      </dgm:t>
    </dgm:pt>
    <dgm:pt modelId="{938069FF-0425-4BB3-B7EE-69AF5C75FA49}">
      <dgm:prSet/>
      <dgm:spPr/>
      <dgm:t>
        <a:bodyPr/>
        <a:lstStyle/>
        <a:p>
          <a:r>
            <a:rPr lang="es-MX" b="0" i="0"/>
            <a:t>Los servicios de seguridad básicos encontrados en cualquier sistema web son:</a:t>
          </a:r>
          <a:endParaRPr lang="es-MX" b="0" i="0"/>
        </a:p>
      </dgm:t>
    </dgm:pt>
    <dgm:pt modelId="{52C42DB9-3254-43F6-B3B3-6877D95B8169}" type="parTrans" cxnId="{FAD7E4A4-5327-45DB-AAD5-BE84A6DD0B9B}">
      <dgm:prSet/>
      <dgm:spPr/>
      <dgm:t>
        <a:bodyPr/>
        <a:lstStyle/>
        <a:p>
          <a:endParaRPr lang="es-ES"/>
        </a:p>
      </dgm:t>
    </dgm:pt>
    <dgm:pt modelId="{7C6E7902-3E9E-4785-B27A-42DAB091C231}" type="sibTrans" cxnId="{FAD7E4A4-5327-45DB-AAD5-BE84A6DD0B9B}">
      <dgm:prSet/>
      <dgm:spPr/>
      <dgm:t>
        <a:bodyPr/>
        <a:lstStyle/>
        <a:p>
          <a:endParaRPr lang="es-ES"/>
        </a:p>
      </dgm:t>
    </dgm:pt>
    <dgm:pt modelId="{5D2B9405-691C-4415-B843-FF81814E4E28}">
      <dgm:prSet/>
      <dgm:spPr/>
      <dgm:t>
        <a:bodyPr/>
        <a:lstStyle/>
        <a:p>
          <a:r>
            <a:rPr lang="es-ES"/>
            <a:t>Autorización, integridad, no repudio, disponibilidad, etc</a:t>
          </a:r>
          <a:endParaRPr lang="es-ES"/>
        </a:p>
      </dgm:t>
    </dgm:pt>
    <dgm:pt modelId="{84826516-114C-460C-A25B-BE28E7A22946}" type="parTrans" cxnId="{4BB72FE1-9A73-4EF1-8379-58BF5EA01AAF}">
      <dgm:prSet/>
      <dgm:spPr/>
      <dgm:t>
        <a:bodyPr/>
        <a:lstStyle/>
        <a:p>
          <a:endParaRPr lang="es-ES"/>
        </a:p>
      </dgm:t>
    </dgm:pt>
    <dgm:pt modelId="{AC726342-6853-4130-A26E-54A57DC0E30B}" type="sibTrans" cxnId="{4BB72FE1-9A73-4EF1-8379-58BF5EA01AAF}">
      <dgm:prSet/>
      <dgm:spPr/>
      <dgm:t>
        <a:bodyPr/>
        <a:lstStyle/>
        <a:p>
          <a:endParaRPr lang="es-ES"/>
        </a:p>
      </dgm:t>
    </dgm:pt>
    <dgm:pt modelId="{22750382-10B7-4879-9A69-4EC0229F79CE}">
      <dgm:prSet/>
      <dgm:spPr/>
      <dgm:t>
        <a:bodyPr/>
        <a:lstStyle/>
        <a:p>
          <a:r>
            <a:rPr lang="es-MX"/>
            <a:t>6.2 Estándares</a:t>
          </a:r>
        </a:p>
      </dgm:t>
    </dgm:pt>
    <dgm:pt modelId="{4ED75FAA-9AEA-4FF8-BD84-122F119F26E5}" type="parTrans" cxnId="{F2D482FE-6917-4F57-884A-EEA471994096}">
      <dgm:prSet/>
      <dgm:spPr/>
      <dgm:t>
        <a:bodyPr/>
        <a:lstStyle/>
        <a:p>
          <a:endParaRPr lang="es-ES"/>
        </a:p>
      </dgm:t>
    </dgm:pt>
    <dgm:pt modelId="{BF9CA534-FBF7-424B-B8B6-5BF1F0E835F6}" type="sibTrans" cxnId="{F2D482FE-6917-4F57-884A-EEA471994096}">
      <dgm:prSet/>
      <dgm:spPr/>
      <dgm:t>
        <a:bodyPr/>
        <a:lstStyle/>
        <a:p>
          <a:endParaRPr lang="es-ES"/>
        </a:p>
      </dgm:t>
    </dgm:pt>
    <dgm:pt modelId="{698C514E-CE65-4A9D-9F4A-6F180F8F30F9}">
      <dgm:prSet/>
      <dgm:spPr/>
      <dgm:t>
        <a:bodyPr/>
        <a:lstStyle/>
        <a:p>
          <a:r>
            <a:rPr lang="es-MX" b="1" i="0"/>
            <a:t>WS-I </a:t>
          </a:r>
          <a:r>
            <a:rPr lang="es-MX" b="0" i="0"/>
            <a:t>Organización Web Services-Interoperability (</a:t>
          </a:r>
          <a:r>
            <a:rPr lang="es-MX" b="0" i="0">
              <a:hlinkClick xmlns:r="http://schemas.openxmlformats.org/officeDocument/2006/relationships" r:id="rId1"/>
            </a:rPr>
            <a:t>www.WS-I.org</a:t>
          </a:r>
          <a:r>
            <a:rPr lang="es-MX" b="0" i="0"/>
            <a:t>). Organización industrial y abierta presentada para promocionar la interoperabilidad de los servicios Web entre diferentes plataformas, sistemas operativos y lenguajes de programación.</a:t>
          </a:r>
          <a:endParaRPr lang="es-ES"/>
        </a:p>
      </dgm:t>
    </dgm:pt>
    <dgm:pt modelId="{9F84A792-0114-4882-99FB-3B5E7BBF441E}" type="parTrans" cxnId="{B2F8F066-477F-4296-8AEE-A4B430262570}">
      <dgm:prSet/>
      <dgm:spPr/>
      <dgm:t>
        <a:bodyPr/>
        <a:lstStyle/>
        <a:p>
          <a:endParaRPr lang="es-ES"/>
        </a:p>
      </dgm:t>
    </dgm:pt>
    <dgm:pt modelId="{E67C9A01-0AC8-4BBF-8ED4-E90B3B5E8781}" type="sibTrans" cxnId="{B2F8F066-477F-4296-8AEE-A4B430262570}">
      <dgm:prSet/>
      <dgm:spPr/>
      <dgm:t>
        <a:bodyPr/>
        <a:lstStyle/>
        <a:p>
          <a:endParaRPr lang="es-ES"/>
        </a:p>
      </dgm:t>
    </dgm:pt>
    <dgm:pt modelId="{45E18843-8076-41B5-AD26-4AE2893B970E}">
      <dgm:prSet/>
      <dgm:spPr/>
      <dgm:t>
        <a:bodyPr/>
        <a:lstStyle/>
        <a:p>
          <a:r>
            <a:rPr lang="es-MX" b="0" i="0"/>
            <a:t>SOAP (Protocolo Simple de Acceso a Objetos). Se trata de un protocolo basado en XML, que permite la interacción entre varios dispositivos y que tiene la capacidad de transmitir información compleja. Los datos pueden ser transmitidos a través de HTTP , SMTP , etc. SOAP especifica el formato de los mensajes.</a:t>
          </a:r>
          <a:endParaRPr lang="es-ES"/>
        </a:p>
      </dgm:t>
    </dgm:pt>
    <dgm:pt modelId="{D961E4D3-C419-4C1A-9B40-BCFCEF0800CA}" type="parTrans" cxnId="{24816605-3938-4118-98B5-0F856BBFCB34}">
      <dgm:prSet/>
      <dgm:spPr/>
      <dgm:t>
        <a:bodyPr/>
        <a:lstStyle/>
        <a:p>
          <a:endParaRPr lang="es-ES"/>
        </a:p>
      </dgm:t>
    </dgm:pt>
    <dgm:pt modelId="{F4015EBD-F25D-49E6-8B50-4442686675FA}" type="sibTrans" cxnId="{24816605-3938-4118-98B5-0F856BBFCB34}">
      <dgm:prSet/>
      <dgm:spPr/>
      <dgm:t>
        <a:bodyPr/>
        <a:lstStyle/>
        <a:p>
          <a:endParaRPr lang="es-ES"/>
        </a:p>
      </dgm:t>
    </dgm:pt>
    <dgm:pt modelId="{984093BA-5E56-4413-A2DC-1B89B2D52443}">
      <dgm:prSet/>
      <dgm:spPr/>
      <dgm:t>
        <a:bodyPr/>
        <a:lstStyle/>
        <a:p>
          <a:r>
            <a:rPr lang="es-MX" b="0" i="0"/>
            <a:t>Esto impide que los proveedores individuales impongan un estándar en Internet. El desarrollo del software de código fuente abierto desempeña un rol fundamental para proteger la interoperabilidad de implementaciones de estándares del proveedor. </a:t>
          </a:r>
          <a:endParaRPr lang="es-ES"/>
        </a:p>
      </dgm:t>
    </dgm:pt>
    <dgm:pt modelId="{7F7A33AD-1E40-42F2-845F-F4B3CC899A79}" type="parTrans" cxnId="{4F6A29CF-52E0-43F1-9E3E-F14B0E06D809}">
      <dgm:prSet/>
      <dgm:spPr/>
      <dgm:t>
        <a:bodyPr/>
        <a:lstStyle/>
        <a:p>
          <a:endParaRPr lang="es-ES"/>
        </a:p>
      </dgm:t>
    </dgm:pt>
    <dgm:pt modelId="{770F080F-52C3-4F67-90B7-BF48F7F29B95}" type="sibTrans" cxnId="{4F6A29CF-52E0-43F1-9E3E-F14B0E06D809}">
      <dgm:prSet/>
      <dgm:spPr/>
      <dgm:t>
        <a:bodyPr/>
        <a:lstStyle/>
        <a:p>
          <a:endParaRPr lang="es-ES"/>
        </a:p>
      </dgm:t>
    </dgm:pt>
    <dgm:pt modelId="{C02EFBB8-C4D5-4A1D-BED5-23B4F13CBB3C}">
      <dgm:prSet/>
      <dgm:spPr/>
      <dgm:t>
        <a:bodyPr/>
        <a:lstStyle/>
        <a:p>
          <a:r>
            <a:rPr lang="es-MX" b="0" i="0"/>
            <a:t>Uno de los atributos clave de estándares de Internet es que se centran en protocolos y no en implementaciones. Internet se compone de tecnologías heterogéneas que operan conjuntamente de modo satisfactorio mediante protocolos compartidos.</a:t>
          </a:r>
          <a:endParaRPr lang="es-ES"/>
        </a:p>
      </dgm:t>
    </dgm:pt>
    <dgm:pt modelId="{2D9565AC-B941-448D-AB9E-23810F896F45}" type="parTrans" cxnId="{04B347A1-20E4-4422-B2AF-39B3D7B48BB3}">
      <dgm:prSet/>
      <dgm:spPr/>
      <dgm:t>
        <a:bodyPr/>
        <a:lstStyle/>
        <a:p>
          <a:endParaRPr lang="es-ES"/>
        </a:p>
      </dgm:t>
    </dgm:pt>
    <dgm:pt modelId="{5DFE65EB-44C5-473E-A594-CEFA74BA1413}" type="sibTrans" cxnId="{04B347A1-20E4-4422-B2AF-39B3D7B48BB3}">
      <dgm:prSet/>
      <dgm:spPr/>
      <dgm:t>
        <a:bodyPr/>
        <a:lstStyle/>
        <a:p>
          <a:endParaRPr lang="es-ES"/>
        </a:p>
      </dgm:t>
    </dgm:pt>
    <dgm:pt modelId="{F5E70685-974C-418C-BFC5-ED2941C570A4}" type="pres">
      <dgm:prSet presAssocID="{422CA6CB-73DB-4C30-984C-783BE09D89AC}" presName="Name0" presStyleCnt="0">
        <dgm:presLayoutVars>
          <dgm:chPref val="1"/>
          <dgm:dir/>
          <dgm:animOne val="branch"/>
          <dgm:animLvl val="lvl"/>
          <dgm:resizeHandles/>
        </dgm:presLayoutVars>
      </dgm:prSet>
      <dgm:spPr/>
    </dgm:pt>
    <dgm:pt modelId="{C23298A6-FD07-45F8-87C0-2FDDEFC90765}" type="pres">
      <dgm:prSet presAssocID="{65233F12-ECD9-44C1-9D01-4DE3511EE8CC}" presName="vertOne" presStyleCnt="0"/>
      <dgm:spPr/>
    </dgm:pt>
    <dgm:pt modelId="{64978C0E-70C4-4E9F-998F-23CDD75705EE}" type="pres">
      <dgm:prSet presAssocID="{65233F12-ECD9-44C1-9D01-4DE3511EE8CC}" presName="txOne" presStyleLbl="node0" presStyleIdx="0" presStyleCnt="3" custLinFactX="-37284" custLinFactY="-86407" custLinFactNeighborX="-100000" custLinFactNeighborY="-100000">
        <dgm:presLayoutVars>
          <dgm:chPref val="3"/>
        </dgm:presLayoutVars>
      </dgm:prSet>
      <dgm:spPr/>
    </dgm:pt>
    <dgm:pt modelId="{EA12CC7C-B954-4405-9D67-241C3F440F9F}" type="pres">
      <dgm:prSet presAssocID="{65233F12-ECD9-44C1-9D01-4DE3511EE8CC}" presName="parTransOne" presStyleCnt="0"/>
      <dgm:spPr/>
    </dgm:pt>
    <dgm:pt modelId="{A31EB17F-CB6B-4AC1-98E5-625B0562C0F9}" type="pres">
      <dgm:prSet presAssocID="{65233F12-ECD9-44C1-9D01-4DE3511EE8CC}" presName="horzOne" presStyleCnt="0"/>
      <dgm:spPr/>
    </dgm:pt>
    <dgm:pt modelId="{CA715DB8-ECEB-4BE2-B0C9-38D6E5EE5323}" type="pres">
      <dgm:prSet presAssocID="{1697A0E2-AEC1-48C7-95EA-3EEE495C97B3}" presName="vertTwo" presStyleCnt="0"/>
      <dgm:spPr/>
    </dgm:pt>
    <dgm:pt modelId="{BF21487F-7C58-4BC9-B265-F1CB94BE5E89}" type="pres">
      <dgm:prSet presAssocID="{1697A0E2-AEC1-48C7-95EA-3EEE495C97B3}" presName="txTwo" presStyleLbl="node2" presStyleIdx="0" presStyleCnt="9">
        <dgm:presLayoutVars>
          <dgm:chPref val="3"/>
        </dgm:presLayoutVars>
      </dgm:prSet>
      <dgm:spPr/>
    </dgm:pt>
    <dgm:pt modelId="{33E31280-72C4-4D07-9B6A-1B6CC70B50FC}" type="pres">
      <dgm:prSet presAssocID="{1697A0E2-AEC1-48C7-95EA-3EEE495C97B3}" presName="parTransTwo" presStyleCnt="0"/>
      <dgm:spPr/>
    </dgm:pt>
    <dgm:pt modelId="{1751FC23-0389-4BD1-B43B-96B0E3B76EEF}" type="pres">
      <dgm:prSet presAssocID="{1697A0E2-AEC1-48C7-95EA-3EEE495C97B3}" presName="horzTwo" presStyleCnt="0"/>
      <dgm:spPr/>
    </dgm:pt>
    <dgm:pt modelId="{27E05F66-94CA-4B4E-B7BC-9FAC617C433B}" type="pres">
      <dgm:prSet presAssocID="{DE8D243E-D19F-43E2-8E70-F92E01685FE1}" presName="vertThree" presStyleCnt="0"/>
      <dgm:spPr/>
    </dgm:pt>
    <dgm:pt modelId="{085EDCAB-75EC-4697-A9DC-C5F004D8D345}" type="pres">
      <dgm:prSet presAssocID="{DE8D243E-D19F-43E2-8E70-F92E01685FE1}" presName="txThree" presStyleLbl="node3" presStyleIdx="0" presStyleCnt="3">
        <dgm:presLayoutVars>
          <dgm:chPref val="3"/>
        </dgm:presLayoutVars>
      </dgm:prSet>
      <dgm:spPr/>
    </dgm:pt>
    <dgm:pt modelId="{8F4AF5E3-71AF-4CDA-9817-4F3D09D2F22E}" type="pres">
      <dgm:prSet presAssocID="{DE8D243E-D19F-43E2-8E70-F92E01685FE1}" presName="horzThree" presStyleCnt="0"/>
      <dgm:spPr/>
    </dgm:pt>
    <dgm:pt modelId="{AB427E58-04E3-4ED3-A134-308934DBF371}" type="pres">
      <dgm:prSet presAssocID="{3DB0DAF6-A9AB-4864-ACF0-CB318319DCD5}" presName="sibSpaceTwo" presStyleCnt="0"/>
      <dgm:spPr/>
    </dgm:pt>
    <dgm:pt modelId="{B0A31BCF-D870-4183-916C-A077966B138E}" type="pres">
      <dgm:prSet presAssocID="{2D9402AF-5BBC-4B5C-9C83-EC610DD71958}" presName="vertTwo" presStyleCnt="0"/>
      <dgm:spPr/>
    </dgm:pt>
    <dgm:pt modelId="{1FA0F38F-06C1-4E6C-8E9D-F67ACB8CC1D4}" type="pres">
      <dgm:prSet presAssocID="{2D9402AF-5BBC-4B5C-9C83-EC610DD71958}" presName="txTwo" presStyleLbl="node2" presStyleIdx="1" presStyleCnt="9">
        <dgm:presLayoutVars>
          <dgm:chPref val="3"/>
        </dgm:presLayoutVars>
      </dgm:prSet>
      <dgm:spPr/>
    </dgm:pt>
    <dgm:pt modelId="{0314BBB0-4A1A-4B3A-836B-A1196E82A029}" type="pres">
      <dgm:prSet presAssocID="{2D9402AF-5BBC-4B5C-9C83-EC610DD71958}" presName="parTransTwo" presStyleCnt="0"/>
      <dgm:spPr/>
    </dgm:pt>
    <dgm:pt modelId="{70043582-AF17-4F4B-820A-B8091ADDAD47}" type="pres">
      <dgm:prSet presAssocID="{2D9402AF-5BBC-4B5C-9C83-EC610DD71958}" presName="horzTwo" presStyleCnt="0"/>
      <dgm:spPr/>
    </dgm:pt>
    <dgm:pt modelId="{4F58B208-0653-457A-AEAE-1FF1B8856647}" type="pres">
      <dgm:prSet presAssocID="{0514944B-D630-48D0-95E9-E5D65398A698}" presName="vertThree" presStyleCnt="0"/>
      <dgm:spPr/>
    </dgm:pt>
    <dgm:pt modelId="{9D982971-D635-4409-A51D-5182A006AE53}" type="pres">
      <dgm:prSet presAssocID="{0514944B-D630-48D0-95E9-E5D65398A698}" presName="txThree" presStyleLbl="node3" presStyleIdx="1" presStyleCnt="3">
        <dgm:presLayoutVars>
          <dgm:chPref val="3"/>
        </dgm:presLayoutVars>
      </dgm:prSet>
      <dgm:spPr/>
    </dgm:pt>
    <dgm:pt modelId="{F8B3C7D2-C7F6-4F77-92CA-5E851F0B6B02}" type="pres">
      <dgm:prSet presAssocID="{0514944B-D630-48D0-95E9-E5D65398A698}" presName="horzThree" presStyleCnt="0"/>
      <dgm:spPr/>
    </dgm:pt>
    <dgm:pt modelId="{FB0D9B2C-688C-4A65-A6DE-E1839608599E}" type="pres">
      <dgm:prSet presAssocID="{D9DA185C-9DAB-4DEF-992E-0355A0662454}" presName="sibSpaceOne" presStyleCnt="0"/>
      <dgm:spPr/>
    </dgm:pt>
    <dgm:pt modelId="{319B76FC-05A7-493F-83E3-AA64BC1948E6}" type="pres">
      <dgm:prSet presAssocID="{DB4ECCB9-BC63-4DF9-8444-FF5C57DCAC3F}" presName="vertOne" presStyleCnt="0"/>
      <dgm:spPr/>
    </dgm:pt>
    <dgm:pt modelId="{244D3B39-F524-4193-9E60-B464CCF9E527}" type="pres">
      <dgm:prSet presAssocID="{DB4ECCB9-BC63-4DF9-8444-FF5C57DCAC3F}" presName="txOne" presStyleLbl="node0" presStyleIdx="1" presStyleCnt="3">
        <dgm:presLayoutVars>
          <dgm:chPref val="3"/>
        </dgm:presLayoutVars>
      </dgm:prSet>
      <dgm:spPr/>
    </dgm:pt>
    <dgm:pt modelId="{8160D08C-1FCB-4EF9-8A11-C00CD21558A3}" type="pres">
      <dgm:prSet presAssocID="{DB4ECCB9-BC63-4DF9-8444-FF5C57DCAC3F}" presName="parTransOne" presStyleCnt="0"/>
      <dgm:spPr/>
    </dgm:pt>
    <dgm:pt modelId="{9F8F4BF0-5BFF-449F-94E7-B1800ED16AAB}" type="pres">
      <dgm:prSet presAssocID="{DB4ECCB9-BC63-4DF9-8444-FF5C57DCAC3F}" presName="horzOne" presStyleCnt="0"/>
      <dgm:spPr/>
    </dgm:pt>
    <dgm:pt modelId="{4BAAFD51-8C42-43CC-ADA7-E07707FE70D7}" type="pres">
      <dgm:prSet presAssocID="{938069FF-0425-4BB3-B7EE-69AF5C75FA49}" presName="vertTwo" presStyleCnt="0"/>
      <dgm:spPr/>
    </dgm:pt>
    <dgm:pt modelId="{17B53CFB-E5C2-476C-8DF5-1A72D97278D9}" type="pres">
      <dgm:prSet presAssocID="{938069FF-0425-4BB3-B7EE-69AF5C75FA49}" presName="txTwo" presStyleLbl="node2" presStyleIdx="2" presStyleCnt="9">
        <dgm:presLayoutVars>
          <dgm:chPref val="3"/>
        </dgm:presLayoutVars>
      </dgm:prSet>
      <dgm:spPr/>
    </dgm:pt>
    <dgm:pt modelId="{F3AB664C-0301-48CA-AFBA-9115D692B82D}" type="pres">
      <dgm:prSet presAssocID="{938069FF-0425-4BB3-B7EE-69AF5C75FA49}" presName="horzTwo" presStyleCnt="0"/>
      <dgm:spPr/>
    </dgm:pt>
    <dgm:pt modelId="{E3C0C147-6FA5-43C7-92EE-DA75D267D1E6}" type="pres">
      <dgm:prSet presAssocID="{7C6E7902-3E9E-4785-B27A-42DAB091C231}" presName="sibSpaceTwo" presStyleCnt="0"/>
      <dgm:spPr/>
    </dgm:pt>
    <dgm:pt modelId="{495881D1-0065-4CEB-8577-3990AA074098}" type="pres">
      <dgm:prSet presAssocID="{5D2B9405-691C-4415-B843-FF81814E4E28}" presName="vertTwo" presStyleCnt="0"/>
      <dgm:spPr/>
    </dgm:pt>
    <dgm:pt modelId="{8427DFCC-0F1B-4BA7-B1B5-DB63109CE071}" type="pres">
      <dgm:prSet presAssocID="{5D2B9405-691C-4415-B843-FF81814E4E28}" presName="txTwo" presStyleLbl="node2" presStyleIdx="3" presStyleCnt="9">
        <dgm:presLayoutVars>
          <dgm:chPref val="3"/>
        </dgm:presLayoutVars>
      </dgm:prSet>
      <dgm:spPr/>
    </dgm:pt>
    <dgm:pt modelId="{812AB1F1-2D9B-45C2-B6D2-5EE47D689A14}" type="pres">
      <dgm:prSet presAssocID="{5D2B9405-691C-4415-B843-FF81814E4E28}" presName="horzTwo" presStyleCnt="0"/>
      <dgm:spPr/>
    </dgm:pt>
    <dgm:pt modelId="{D90684F5-20D7-44FA-B9B0-D20BA654159B}" type="pres">
      <dgm:prSet presAssocID="{AC726342-6853-4130-A26E-54A57DC0E30B}" presName="sibSpaceTwo" presStyleCnt="0"/>
      <dgm:spPr/>
    </dgm:pt>
    <dgm:pt modelId="{B10910AB-8093-4F34-B10A-050E94A8C91B}" type="pres">
      <dgm:prSet presAssocID="{0C3B7D19-79CE-4D0B-B03B-710EBD850827}" presName="vertTwo" presStyleCnt="0"/>
      <dgm:spPr/>
    </dgm:pt>
    <dgm:pt modelId="{AB58227D-11EA-4F6A-8907-6BDB7813CC1A}" type="pres">
      <dgm:prSet presAssocID="{0C3B7D19-79CE-4D0B-B03B-710EBD850827}" presName="txTwo" presStyleLbl="node2" presStyleIdx="4" presStyleCnt="9">
        <dgm:presLayoutVars>
          <dgm:chPref val="3"/>
        </dgm:presLayoutVars>
      </dgm:prSet>
      <dgm:spPr/>
    </dgm:pt>
    <dgm:pt modelId="{6705A521-874C-40BE-8FEF-E436B712205D}" type="pres">
      <dgm:prSet presAssocID="{0C3B7D19-79CE-4D0B-B03B-710EBD850827}" presName="horzTwo" presStyleCnt="0"/>
      <dgm:spPr/>
    </dgm:pt>
    <dgm:pt modelId="{8FB4C187-46D4-488A-B92F-66407A16A578}" type="pres">
      <dgm:prSet presAssocID="{F26E57D2-EA42-46B3-B33F-199BFE9E5B8B}" presName="sibSpaceTwo" presStyleCnt="0"/>
      <dgm:spPr/>
    </dgm:pt>
    <dgm:pt modelId="{C71C7324-0814-4A89-8EB7-7B573769DFC3}" type="pres">
      <dgm:prSet presAssocID="{1E8FEFD2-B370-4911-824D-E9FC024C6CD6}" presName="vertTwo" presStyleCnt="0"/>
      <dgm:spPr/>
    </dgm:pt>
    <dgm:pt modelId="{CFF69FB7-5C10-4FC8-AAEE-15C7FBA47ABD}" type="pres">
      <dgm:prSet presAssocID="{1E8FEFD2-B370-4911-824D-E9FC024C6CD6}" presName="txTwo" presStyleLbl="node2" presStyleIdx="5" presStyleCnt="9">
        <dgm:presLayoutVars>
          <dgm:chPref val="3"/>
        </dgm:presLayoutVars>
      </dgm:prSet>
      <dgm:spPr/>
    </dgm:pt>
    <dgm:pt modelId="{11E4AF1A-252E-47C6-958C-BEB86CD1AC81}" type="pres">
      <dgm:prSet presAssocID="{1E8FEFD2-B370-4911-824D-E9FC024C6CD6}" presName="horzTwo" presStyleCnt="0"/>
      <dgm:spPr/>
    </dgm:pt>
    <dgm:pt modelId="{CB0E6E1C-8DB4-48FD-A27F-9AB9554A6CE6}" type="pres">
      <dgm:prSet presAssocID="{A9B49599-0F51-4595-A89D-C2889916AD48}" presName="sibSpaceOne" presStyleCnt="0"/>
      <dgm:spPr/>
    </dgm:pt>
    <dgm:pt modelId="{EE823C59-E523-4886-B447-7880B4F70E05}" type="pres">
      <dgm:prSet presAssocID="{22750382-10B7-4879-9A69-4EC0229F79CE}" presName="vertOne" presStyleCnt="0"/>
      <dgm:spPr/>
    </dgm:pt>
    <dgm:pt modelId="{5E104F54-6C7A-4E5C-88CC-D83F4032B2C6}" type="pres">
      <dgm:prSet presAssocID="{22750382-10B7-4879-9A69-4EC0229F79CE}" presName="txOne" presStyleLbl="node0" presStyleIdx="2" presStyleCnt="3">
        <dgm:presLayoutVars>
          <dgm:chPref val="3"/>
        </dgm:presLayoutVars>
      </dgm:prSet>
      <dgm:spPr/>
    </dgm:pt>
    <dgm:pt modelId="{FAD0A937-77FC-4200-B12D-278C020EED81}" type="pres">
      <dgm:prSet presAssocID="{22750382-10B7-4879-9A69-4EC0229F79CE}" presName="parTransOne" presStyleCnt="0"/>
      <dgm:spPr/>
    </dgm:pt>
    <dgm:pt modelId="{F7B9E579-7FF5-40BC-9D9B-68338C51A880}" type="pres">
      <dgm:prSet presAssocID="{22750382-10B7-4879-9A69-4EC0229F79CE}" presName="horzOne" presStyleCnt="0"/>
      <dgm:spPr/>
    </dgm:pt>
    <dgm:pt modelId="{BDF68AA9-E1D7-4569-8534-80338E34A917}" type="pres">
      <dgm:prSet presAssocID="{45E18843-8076-41B5-AD26-4AE2893B970E}" presName="vertTwo" presStyleCnt="0"/>
      <dgm:spPr/>
    </dgm:pt>
    <dgm:pt modelId="{B16C3F72-1115-4841-91D5-562D0C1086EF}" type="pres">
      <dgm:prSet presAssocID="{45E18843-8076-41B5-AD26-4AE2893B970E}" presName="txTwo" presStyleLbl="node2" presStyleIdx="6" presStyleCnt="9">
        <dgm:presLayoutVars>
          <dgm:chPref val="3"/>
        </dgm:presLayoutVars>
      </dgm:prSet>
      <dgm:spPr/>
    </dgm:pt>
    <dgm:pt modelId="{6F1AA1D8-121A-4D0D-8645-9C885FF99F16}" type="pres">
      <dgm:prSet presAssocID="{45E18843-8076-41B5-AD26-4AE2893B970E}" presName="parTransTwo" presStyleCnt="0"/>
      <dgm:spPr/>
    </dgm:pt>
    <dgm:pt modelId="{08262DEB-36F4-4A30-8B9B-E3FC7E57960E}" type="pres">
      <dgm:prSet presAssocID="{45E18843-8076-41B5-AD26-4AE2893B970E}" presName="horzTwo" presStyleCnt="0"/>
      <dgm:spPr/>
    </dgm:pt>
    <dgm:pt modelId="{410A632C-82FA-43FB-B364-80F450AEF51E}" type="pres">
      <dgm:prSet presAssocID="{C02EFBB8-C4D5-4A1D-BED5-23B4F13CBB3C}" presName="vertThree" presStyleCnt="0"/>
      <dgm:spPr/>
    </dgm:pt>
    <dgm:pt modelId="{6A8D3C00-DC78-472C-92B8-806A73CDC4CF}" type="pres">
      <dgm:prSet presAssocID="{C02EFBB8-C4D5-4A1D-BED5-23B4F13CBB3C}" presName="txThree" presStyleLbl="node3" presStyleIdx="2" presStyleCnt="3">
        <dgm:presLayoutVars>
          <dgm:chPref val="3"/>
        </dgm:presLayoutVars>
      </dgm:prSet>
      <dgm:spPr/>
    </dgm:pt>
    <dgm:pt modelId="{4C4E6702-A82C-4116-BD2E-BEF25FFB9F1A}" type="pres">
      <dgm:prSet presAssocID="{C02EFBB8-C4D5-4A1D-BED5-23B4F13CBB3C}" presName="horzThree" presStyleCnt="0"/>
      <dgm:spPr/>
    </dgm:pt>
    <dgm:pt modelId="{808FF1DB-21D5-496F-941A-30427B8021FA}" type="pres">
      <dgm:prSet presAssocID="{F4015EBD-F25D-49E6-8B50-4442686675FA}" presName="sibSpaceTwo" presStyleCnt="0"/>
      <dgm:spPr/>
    </dgm:pt>
    <dgm:pt modelId="{B475DDCD-B45B-4108-9567-4982036A7C0C}" type="pres">
      <dgm:prSet presAssocID="{698C514E-CE65-4A9D-9F4A-6F180F8F30F9}" presName="vertTwo" presStyleCnt="0"/>
      <dgm:spPr/>
    </dgm:pt>
    <dgm:pt modelId="{6F9072E4-0678-429B-902D-B82D653B87F4}" type="pres">
      <dgm:prSet presAssocID="{698C514E-CE65-4A9D-9F4A-6F180F8F30F9}" presName="txTwo" presStyleLbl="node2" presStyleIdx="7" presStyleCnt="9">
        <dgm:presLayoutVars>
          <dgm:chPref val="3"/>
        </dgm:presLayoutVars>
      </dgm:prSet>
      <dgm:spPr/>
    </dgm:pt>
    <dgm:pt modelId="{786B58EB-C725-4ED6-BD23-0AB746DEF1FB}" type="pres">
      <dgm:prSet presAssocID="{698C514E-CE65-4A9D-9F4A-6F180F8F30F9}" presName="horzTwo" presStyleCnt="0"/>
      <dgm:spPr/>
    </dgm:pt>
    <dgm:pt modelId="{8AFC650F-60D7-4A9C-91E7-5514CBAFAC3E}" type="pres">
      <dgm:prSet presAssocID="{E67C9A01-0AC8-4BBF-8ED4-E90B3B5E8781}" presName="sibSpaceTwo" presStyleCnt="0"/>
      <dgm:spPr/>
    </dgm:pt>
    <dgm:pt modelId="{84604A4D-8EE6-43FD-8295-3EC17C989BBA}" type="pres">
      <dgm:prSet presAssocID="{984093BA-5E56-4413-A2DC-1B89B2D52443}" presName="vertTwo" presStyleCnt="0"/>
      <dgm:spPr/>
    </dgm:pt>
    <dgm:pt modelId="{F44C0F79-C906-47E6-906E-5FB6E3F08437}" type="pres">
      <dgm:prSet presAssocID="{984093BA-5E56-4413-A2DC-1B89B2D52443}" presName="txTwo" presStyleLbl="node2" presStyleIdx="8" presStyleCnt="9">
        <dgm:presLayoutVars>
          <dgm:chPref val="3"/>
        </dgm:presLayoutVars>
      </dgm:prSet>
      <dgm:spPr/>
    </dgm:pt>
    <dgm:pt modelId="{B371B17F-DDCC-40B1-B19D-6E4202D224DF}" type="pres">
      <dgm:prSet presAssocID="{984093BA-5E56-4413-A2DC-1B89B2D52443}" presName="horzTwo" presStyleCnt="0"/>
      <dgm:spPr/>
    </dgm:pt>
  </dgm:ptLst>
  <dgm:cxnLst>
    <dgm:cxn modelId="{7F725DD6-C432-4EF1-BFD4-502C1AE23CD8}" type="presOf" srcId="{0C3B7D19-79CE-4D0B-B03B-710EBD850827}" destId="{AB58227D-11EA-4F6A-8907-6BDB7813CC1A}" srcOrd="0" destOrd="0" presId="urn:microsoft.com/office/officeart/2005/8/layout/hierarchy4"/>
    <dgm:cxn modelId="{DFCA83A4-9707-4090-B5E8-0C5AB7996024}" type="presOf" srcId="{984093BA-5E56-4413-A2DC-1B89B2D52443}" destId="{F44C0F79-C906-47E6-906E-5FB6E3F08437}" srcOrd="0" destOrd="0" presId="urn:microsoft.com/office/officeart/2005/8/layout/hierarchy4"/>
    <dgm:cxn modelId="{4BB72FE1-9A73-4EF1-8379-58BF5EA01AAF}" srcId="{DB4ECCB9-BC63-4DF9-8444-FF5C57DCAC3F}" destId="{5D2B9405-691C-4415-B843-FF81814E4E28}" srcOrd="1" destOrd="0" parTransId="{84826516-114C-460C-A25B-BE28E7A22946}" sibTransId="{AC726342-6853-4130-A26E-54A57DC0E30B}"/>
    <dgm:cxn modelId="{C3853E5C-0AF4-4B86-8600-E436D1C9CDDA}" srcId="{422CA6CB-73DB-4C30-984C-783BE09D89AC}" destId="{65233F12-ECD9-44C1-9D01-4DE3511EE8CC}" srcOrd="0" destOrd="0" parTransId="{BCE3EBCA-BA91-4E37-8C18-3313B964C692}" sibTransId="{D9DA185C-9DAB-4DEF-992E-0355A0662454}"/>
    <dgm:cxn modelId="{F2D482FE-6917-4F57-884A-EEA471994096}" srcId="{422CA6CB-73DB-4C30-984C-783BE09D89AC}" destId="{22750382-10B7-4879-9A69-4EC0229F79CE}" srcOrd="2" destOrd="0" parTransId="{4ED75FAA-9AEA-4FF8-BD84-122F119F26E5}" sibTransId="{BF9CA534-FBF7-424B-B8B6-5BF1F0E835F6}"/>
    <dgm:cxn modelId="{24816605-3938-4118-98B5-0F856BBFCB34}" srcId="{22750382-10B7-4879-9A69-4EC0229F79CE}" destId="{45E18843-8076-41B5-AD26-4AE2893B970E}" srcOrd="0" destOrd="0" parTransId="{D961E4D3-C419-4C1A-9B40-BCFCEF0800CA}" sibTransId="{F4015EBD-F25D-49E6-8B50-4442686675FA}"/>
    <dgm:cxn modelId="{0C3EC00B-7824-4372-8F1F-68DDFB71C777}" type="presOf" srcId="{422CA6CB-73DB-4C30-984C-783BE09D89AC}" destId="{F5E70685-974C-418C-BFC5-ED2941C570A4}" srcOrd="0" destOrd="0" presId="urn:microsoft.com/office/officeart/2005/8/layout/hierarchy4"/>
    <dgm:cxn modelId="{4F6A29CF-52E0-43F1-9E3E-F14B0E06D809}" srcId="{22750382-10B7-4879-9A69-4EC0229F79CE}" destId="{984093BA-5E56-4413-A2DC-1B89B2D52443}" srcOrd="2" destOrd="0" parTransId="{7F7A33AD-1E40-42F2-845F-F4B3CC899A79}" sibTransId="{770F080F-52C3-4F67-90B7-BF48F7F29B95}"/>
    <dgm:cxn modelId="{F75843FE-3D88-4660-AAE9-ED837001A52C}" type="presOf" srcId="{45E18843-8076-41B5-AD26-4AE2893B970E}" destId="{B16C3F72-1115-4841-91D5-562D0C1086EF}" srcOrd="0" destOrd="0" presId="urn:microsoft.com/office/officeart/2005/8/layout/hierarchy4"/>
    <dgm:cxn modelId="{E15C15C5-5E62-46FF-A545-4D90199FC057}" srcId="{2D9402AF-5BBC-4B5C-9C83-EC610DD71958}" destId="{0514944B-D630-48D0-95E9-E5D65398A698}" srcOrd="0" destOrd="0" parTransId="{182A7DA1-1292-46E0-9A83-AFF4CF1D995E}" sibTransId="{51FE8069-8383-4B59-920C-F20900A9E674}"/>
    <dgm:cxn modelId="{8B0CD992-94D0-4715-B4D9-E8EE2A3B9A7E}" type="presOf" srcId="{5D2B9405-691C-4415-B843-FF81814E4E28}" destId="{8427DFCC-0F1B-4BA7-B1B5-DB63109CE071}" srcOrd="0" destOrd="0" presId="urn:microsoft.com/office/officeart/2005/8/layout/hierarchy4"/>
    <dgm:cxn modelId="{8AF9E6B2-6D3D-406F-B1F4-09CD6C013A68}" srcId="{422CA6CB-73DB-4C30-984C-783BE09D89AC}" destId="{DB4ECCB9-BC63-4DF9-8444-FF5C57DCAC3F}" srcOrd="1" destOrd="0" parTransId="{3B94E8CF-E9E8-4092-B45B-225D33295201}" sibTransId="{A9B49599-0F51-4595-A89D-C2889916AD48}"/>
    <dgm:cxn modelId="{8D5D7AA8-F7EC-449E-BBE5-8029D099CBD4}" type="presOf" srcId="{DE8D243E-D19F-43E2-8E70-F92E01685FE1}" destId="{085EDCAB-75EC-4697-A9DC-C5F004D8D345}" srcOrd="0" destOrd="0" presId="urn:microsoft.com/office/officeart/2005/8/layout/hierarchy4"/>
    <dgm:cxn modelId="{C5276B62-62CD-479C-A56C-CE28E113E291}" type="presOf" srcId="{65233F12-ECD9-44C1-9D01-4DE3511EE8CC}" destId="{64978C0E-70C4-4E9F-998F-23CDD75705EE}" srcOrd="0" destOrd="0" presId="urn:microsoft.com/office/officeart/2005/8/layout/hierarchy4"/>
    <dgm:cxn modelId="{994B62BF-4733-4A51-A3A5-14D1F8867728}" type="presOf" srcId="{C02EFBB8-C4D5-4A1D-BED5-23B4F13CBB3C}" destId="{6A8D3C00-DC78-472C-92B8-806A73CDC4CF}" srcOrd="0" destOrd="0" presId="urn:microsoft.com/office/officeart/2005/8/layout/hierarchy4"/>
    <dgm:cxn modelId="{FC42E15B-7A4E-4D60-8269-8DB4FA63331C}" type="presOf" srcId="{1E8FEFD2-B370-4911-824D-E9FC024C6CD6}" destId="{CFF69FB7-5C10-4FC8-AAEE-15C7FBA47ABD}" srcOrd="0" destOrd="0" presId="urn:microsoft.com/office/officeart/2005/8/layout/hierarchy4"/>
    <dgm:cxn modelId="{DE2F1285-3A7A-4456-B879-1DF074541716}" srcId="{1697A0E2-AEC1-48C7-95EA-3EEE495C97B3}" destId="{DE8D243E-D19F-43E2-8E70-F92E01685FE1}" srcOrd="0" destOrd="0" parTransId="{58DEBAC2-C916-47A0-9D80-0BA5B4CA4ECE}" sibTransId="{9C6B96DB-D0C8-4149-BF51-35DB7261A424}"/>
    <dgm:cxn modelId="{FAD7E4A4-5327-45DB-AAD5-BE84A6DD0B9B}" srcId="{DB4ECCB9-BC63-4DF9-8444-FF5C57DCAC3F}" destId="{938069FF-0425-4BB3-B7EE-69AF5C75FA49}" srcOrd="0" destOrd="0" parTransId="{52C42DB9-3254-43F6-B3B3-6877D95B8169}" sibTransId="{7C6E7902-3E9E-4785-B27A-42DAB091C231}"/>
    <dgm:cxn modelId="{5468132A-1AA8-40E1-BB2A-F6BC31956A2E}" srcId="{65233F12-ECD9-44C1-9D01-4DE3511EE8CC}" destId="{2D9402AF-5BBC-4B5C-9C83-EC610DD71958}" srcOrd="1" destOrd="0" parTransId="{BE2E7914-53ED-4200-8177-24027A4AE1FB}" sibTransId="{59D91AE9-7621-4E43-9603-75A4B9D89D8B}"/>
    <dgm:cxn modelId="{B2F8F066-477F-4296-8AEE-A4B430262570}" srcId="{22750382-10B7-4879-9A69-4EC0229F79CE}" destId="{698C514E-CE65-4A9D-9F4A-6F180F8F30F9}" srcOrd="1" destOrd="0" parTransId="{9F84A792-0114-4882-99FB-3B5E7BBF441E}" sibTransId="{E67C9A01-0AC8-4BBF-8ED4-E90B3B5E8781}"/>
    <dgm:cxn modelId="{E4B5911E-2F42-45A2-8998-8185724076C6}" srcId="{65233F12-ECD9-44C1-9D01-4DE3511EE8CC}" destId="{1697A0E2-AEC1-48C7-95EA-3EEE495C97B3}" srcOrd="0" destOrd="0" parTransId="{0D33D0D4-A935-4668-8334-ABED9789D4C3}" sibTransId="{3DB0DAF6-A9AB-4864-ACF0-CB318319DCD5}"/>
    <dgm:cxn modelId="{3752156A-E6BE-4A80-B597-36250604CC7D}" type="presOf" srcId="{DB4ECCB9-BC63-4DF9-8444-FF5C57DCAC3F}" destId="{244D3B39-F524-4193-9E60-B464CCF9E527}" srcOrd="0" destOrd="0" presId="urn:microsoft.com/office/officeart/2005/8/layout/hierarchy4"/>
    <dgm:cxn modelId="{303B67E2-6EB6-4142-9AAC-7561D714D30F}" srcId="{DB4ECCB9-BC63-4DF9-8444-FF5C57DCAC3F}" destId="{0C3B7D19-79CE-4D0B-B03B-710EBD850827}" srcOrd="2" destOrd="0" parTransId="{E3AB13DE-0ACA-40C6-9A18-6019B03B5502}" sibTransId="{F26E57D2-EA42-46B3-B33F-199BFE9E5B8B}"/>
    <dgm:cxn modelId="{64EF3BB8-EA11-46D3-948D-0DFC8DA30212}" type="presOf" srcId="{1697A0E2-AEC1-48C7-95EA-3EEE495C97B3}" destId="{BF21487F-7C58-4BC9-B265-F1CB94BE5E89}" srcOrd="0" destOrd="0" presId="urn:microsoft.com/office/officeart/2005/8/layout/hierarchy4"/>
    <dgm:cxn modelId="{E12D271E-33FF-493D-83EC-6FED2623B35C}" type="presOf" srcId="{2D9402AF-5BBC-4B5C-9C83-EC610DD71958}" destId="{1FA0F38F-06C1-4E6C-8E9D-F67ACB8CC1D4}" srcOrd="0" destOrd="0" presId="urn:microsoft.com/office/officeart/2005/8/layout/hierarchy4"/>
    <dgm:cxn modelId="{D43DCE0D-1567-4169-B9FA-BFBBE5DC2815}" srcId="{DB4ECCB9-BC63-4DF9-8444-FF5C57DCAC3F}" destId="{1E8FEFD2-B370-4911-824D-E9FC024C6CD6}" srcOrd="3" destOrd="0" parTransId="{75E15BA5-D60B-41FC-B4C6-34DB4F6AF836}" sibTransId="{39AA5C5E-0547-441E-B843-17A040B5ED17}"/>
    <dgm:cxn modelId="{04B347A1-20E4-4422-B2AF-39B3D7B48BB3}" srcId="{45E18843-8076-41B5-AD26-4AE2893B970E}" destId="{C02EFBB8-C4D5-4A1D-BED5-23B4F13CBB3C}" srcOrd="0" destOrd="0" parTransId="{2D9565AC-B941-448D-AB9E-23810F896F45}" sibTransId="{5DFE65EB-44C5-473E-A594-CEFA74BA1413}"/>
    <dgm:cxn modelId="{8C207320-96FF-4A31-B4D2-5968E52E037A}" type="presOf" srcId="{938069FF-0425-4BB3-B7EE-69AF5C75FA49}" destId="{17B53CFB-E5C2-476C-8DF5-1A72D97278D9}" srcOrd="0" destOrd="0" presId="urn:microsoft.com/office/officeart/2005/8/layout/hierarchy4"/>
    <dgm:cxn modelId="{A7449C61-2D55-41ED-BF32-2D878DC88599}" type="presOf" srcId="{698C514E-CE65-4A9D-9F4A-6F180F8F30F9}" destId="{6F9072E4-0678-429B-902D-B82D653B87F4}" srcOrd="0" destOrd="0" presId="urn:microsoft.com/office/officeart/2005/8/layout/hierarchy4"/>
    <dgm:cxn modelId="{F640302B-B220-44B8-9CA5-7E9BD364C7CB}" type="presOf" srcId="{22750382-10B7-4879-9A69-4EC0229F79CE}" destId="{5E104F54-6C7A-4E5C-88CC-D83F4032B2C6}" srcOrd="0" destOrd="0" presId="urn:microsoft.com/office/officeart/2005/8/layout/hierarchy4"/>
    <dgm:cxn modelId="{8ABED42D-A60C-404C-8590-942E1ABB0F98}" type="presOf" srcId="{0514944B-D630-48D0-95E9-E5D65398A698}" destId="{9D982971-D635-4409-A51D-5182A006AE53}" srcOrd="0" destOrd="0" presId="urn:microsoft.com/office/officeart/2005/8/layout/hierarchy4"/>
    <dgm:cxn modelId="{E645FB9F-0E84-4C80-BD3D-EB5E0487770D}" type="presParOf" srcId="{F5E70685-974C-418C-BFC5-ED2941C570A4}" destId="{C23298A6-FD07-45F8-87C0-2FDDEFC90765}" srcOrd="0" destOrd="0" presId="urn:microsoft.com/office/officeart/2005/8/layout/hierarchy4"/>
    <dgm:cxn modelId="{42DCE19B-A6C9-41CB-8358-B26166393A6D}" type="presParOf" srcId="{C23298A6-FD07-45F8-87C0-2FDDEFC90765}" destId="{64978C0E-70C4-4E9F-998F-23CDD75705EE}" srcOrd="0" destOrd="0" presId="urn:microsoft.com/office/officeart/2005/8/layout/hierarchy4"/>
    <dgm:cxn modelId="{57724FDF-4D6F-4FFE-BE99-2D31622664BF}" type="presParOf" srcId="{C23298A6-FD07-45F8-87C0-2FDDEFC90765}" destId="{EA12CC7C-B954-4405-9D67-241C3F440F9F}" srcOrd="1" destOrd="0" presId="urn:microsoft.com/office/officeart/2005/8/layout/hierarchy4"/>
    <dgm:cxn modelId="{49B7CE77-4652-407A-986A-A4506F4ADFFD}" type="presParOf" srcId="{C23298A6-FD07-45F8-87C0-2FDDEFC90765}" destId="{A31EB17F-CB6B-4AC1-98E5-625B0562C0F9}" srcOrd="2" destOrd="0" presId="urn:microsoft.com/office/officeart/2005/8/layout/hierarchy4"/>
    <dgm:cxn modelId="{973FA120-FDF7-4199-AE6B-647382ABBDD8}" type="presParOf" srcId="{A31EB17F-CB6B-4AC1-98E5-625B0562C0F9}" destId="{CA715DB8-ECEB-4BE2-B0C9-38D6E5EE5323}" srcOrd="0" destOrd="0" presId="urn:microsoft.com/office/officeart/2005/8/layout/hierarchy4"/>
    <dgm:cxn modelId="{CCBEF5F2-EE63-49DF-988E-728844CA7432}" type="presParOf" srcId="{CA715DB8-ECEB-4BE2-B0C9-38D6E5EE5323}" destId="{BF21487F-7C58-4BC9-B265-F1CB94BE5E89}" srcOrd="0" destOrd="0" presId="urn:microsoft.com/office/officeart/2005/8/layout/hierarchy4"/>
    <dgm:cxn modelId="{C3C10897-4FD6-4F76-B6D7-96E3592D73A7}" type="presParOf" srcId="{CA715DB8-ECEB-4BE2-B0C9-38D6E5EE5323}" destId="{33E31280-72C4-4D07-9B6A-1B6CC70B50FC}" srcOrd="1" destOrd="0" presId="urn:microsoft.com/office/officeart/2005/8/layout/hierarchy4"/>
    <dgm:cxn modelId="{DA28BA16-5CB2-4785-B2C1-4D895ED1A517}" type="presParOf" srcId="{CA715DB8-ECEB-4BE2-B0C9-38D6E5EE5323}" destId="{1751FC23-0389-4BD1-B43B-96B0E3B76EEF}" srcOrd="2" destOrd="0" presId="urn:microsoft.com/office/officeart/2005/8/layout/hierarchy4"/>
    <dgm:cxn modelId="{4B45DADB-3C14-41E3-A024-D1E57DAB45DB}" type="presParOf" srcId="{1751FC23-0389-4BD1-B43B-96B0E3B76EEF}" destId="{27E05F66-94CA-4B4E-B7BC-9FAC617C433B}" srcOrd="0" destOrd="0" presId="urn:microsoft.com/office/officeart/2005/8/layout/hierarchy4"/>
    <dgm:cxn modelId="{2E32B9DC-BED8-423C-A8E0-CC2E66E8423F}" type="presParOf" srcId="{27E05F66-94CA-4B4E-B7BC-9FAC617C433B}" destId="{085EDCAB-75EC-4697-A9DC-C5F004D8D345}" srcOrd="0" destOrd="0" presId="urn:microsoft.com/office/officeart/2005/8/layout/hierarchy4"/>
    <dgm:cxn modelId="{CB4DA874-FE4A-490D-B1A2-1515DE7DCB39}" type="presParOf" srcId="{27E05F66-94CA-4B4E-B7BC-9FAC617C433B}" destId="{8F4AF5E3-71AF-4CDA-9817-4F3D09D2F22E}" srcOrd="1" destOrd="0" presId="urn:microsoft.com/office/officeart/2005/8/layout/hierarchy4"/>
    <dgm:cxn modelId="{8DF8189E-FDFA-469B-B8CA-66BCEB8A49A7}" type="presParOf" srcId="{A31EB17F-CB6B-4AC1-98E5-625B0562C0F9}" destId="{AB427E58-04E3-4ED3-A134-308934DBF371}" srcOrd="1" destOrd="0" presId="urn:microsoft.com/office/officeart/2005/8/layout/hierarchy4"/>
    <dgm:cxn modelId="{CFBDB294-AB6C-4A43-8EC6-F4C1050ECFF2}" type="presParOf" srcId="{A31EB17F-CB6B-4AC1-98E5-625B0562C0F9}" destId="{B0A31BCF-D870-4183-916C-A077966B138E}" srcOrd="2" destOrd="0" presId="urn:microsoft.com/office/officeart/2005/8/layout/hierarchy4"/>
    <dgm:cxn modelId="{7B01DC55-C77D-4670-BCF4-8256E1041FEB}" type="presParOf" srcId="{B0A31BCF-D870-4183-916C-A077966B138E}" destId="{1FA0F38F-06C1-4E6C-8E9D-F67ACB8CC1D4}" srcOrd="0" destOrd="0" presId="urn:microsoft.com/office/officeart/2005/8/layout/hierarchy4"/>
    <dgm:cxn modelId="{FECA9F00-982D-41BD-9062-642FD079EC99}" type="presParOf" srcId="{B0A31BCF-D870-4183-916C-A077966B138E}" destId="{0314BBB0-4A1A-4B3A-836B-A1196E82A029}" srcOrd="1" destOrd="0" presId="urn:microsoft.com/office/officeart/2005/8/layout/hierarchy4"/>
    <dgm:cxn modelId="{E9C527D5-8626-415C-AE14-5C2EE36066B2}" type="presParOf" srcId="{B0A31BCF-D870-4183-916C-A077966B138E}" destId="{70043582-AF17-4F4B-820A-B8091ADDAD47}" srcOrd="2" destOrd="0" presId="urn:microsoft.com/office/officeart/2005/8/layout/hierarchy4"/>
    <dgm:cxn modelId="{75B7EB9F-C976-4F64-8E89-62161BBFE2C1}" type="presParOf" srcId="{70043582-AF17-4F4B-820A-B8091ADDAD47}" destId="{4F58B208-0653-457A-AEAE-1FF1B8856647}" srcOrd="0" destOrd="0" presId="urn:microsoft.com/office/officeart/2005/8/layout/hierarchy4"/>
    <dgm:cxn modelId="{7AD258ED-F240-4B81-B4FE-378166DB52E8}" type="presParOf" srcId="{4F58B208-0653-457A-AEAE-1FF1B8856647}" destId="{9D982971-D635-4409-A51D-5182A006AE53}" srcOrd="0" destOrd="0" presId="urn:microsoft.com/office/officeart/2005/8/layout/hierarchy4"/>
    <dgm:cxn modelId="{C408E2F9-2F31-47E0-AC48-CCC73DDB2F5C}" type="presParOf" srcId="{4F58B208-0653-457A-AEAE-1FF1B8856647}" destId="{F8B3C7D2-C7F6-4F77-92CA-5E851F0B6B02}" srcOrd="1" destOrd="0" presId="urn:microsoft.com/office/officeart/2005/8/layout/hierarchy4"/>
    <dgm:cxn modelId="{528453A0-C4E2-456E-96E1-4D4F59183ABB}" type="presParOf" srcId="{F5E70685-974C-418C-BFC5-ED2941C570A4}" destId="{FB0D9B2C-688C-4A65-A6DE-E1839608599E}" srcOrd="1" destOrd="0" presId="urn:microsoft.com/office/officeart/2005/8/layout/hierarchy4"/>
    <dgm:cxn modelId="{6DBE4CED-E293-4028-BB42-07F924332013}" type="presParOf" srcId="{F5E70685-974C-418C-BFC5-ED2941C570A4}" destId="{319B76FC-05A7-493F-83E3-AA64BC1948E6}" srcOrd="2" destOrd="0" presId="urn:microsoft.com/office/officeart/2005/8/layout/hierarchy4"/>
    <dgm:cxn modelId="{6B29A365-EC5C-4438-8DA9-471305EA84E0}" type="presParOf" srcId="{319B76FC-05A7-493F-83E3-AA64BC1948E6}" destId="{244D3B39-F524-4193-9E60-B464CCF9E527}" srcOrd="0" destOrd="0" presId="urn:microsoft.com/office/officeart/2005/8/layout/hierarchy4"/>
    <dgm:cxn modelId="{9021351E-005D-421C-AE6F-4817DBE53DB9}" type="presParOf" srcId="{319B76FC-05A7-493F-83E3-AA64BC1948E6}" destId="{8160D08C-1FCB-4EF9-8A11-C00CD21558A3}" srcOrd="1" destOrd="0" presId="urn:microsoft.com/office/officeart/2005/8/layout/hierarchy4"/>
    <dgm:cxn modelId="{E9E4FBB2-3F0F-4977-83D0-1C46517935C0}" type="presParOf" srcId="{319B76FC-05A7-493F-83E3-AA64BC1948E6}" destId="{9F8F4BF0-5BFF-449F-94E7-B1800ED16AAB}" srcOrd="2" destOrd="0" presId="urn:microsoft.com/office/officeart/2005/8/layout/hierarchy4"/>
    <dgm:cxn modelId="{52223FCF-FE3E-48F2-B147-B76E9F114FA0}" type="presParOf" srcId="{9F8F4BF0-5BFF-449F-94E7-B1800ED16AAB}" destId="{4BAAFD51-8C42-43CC-ADA7-E07707FE70D7}" srcOrd="0" destOrd="0" presId="urn:microsoft.com/office/officeart/2005/8/layout/hierarchy4"/>
    <dgm:cxn modelId="{E8C6CB20-55AB-4979-84B3-1773AE91CCFB}" type="presParOf" srcId="{4BAAFD51-8C42-43CC-ADA7-E07707FE70D7}" destId="{17B53CFB-E5C2-476C-8DF5-1A72D97278D9}" srcOrd="0" destOrd="0" presId="urn:microsoft.com/office/officeart/2005/8/layout/hierarchy4"/>
    <dgm:cxn modelId="{3B0377AF-0CD1-4583-B2B5-5822914E6790}" type="presParOf" srcId="{4BAAFD51-8C42-43CC-ADA7-E07707FE70D7}" destId="{F3AB664C-0301-48CA-AFBA-9115D692B82D}" srcOrd="1" destOrd="0" presId="urn:microsoft.com/office/officeart/2005/8/layout/hierarchy4"/>
    <dgm:cxn modelId="{D61DFA33-4045-46C9-B404-5F4E44B5A420}" type="presParOf" srcId="{9F8F4BF0-5BFF-449F-94E7-B1800ED16AAB}" destId="{E3C0C147-6FA5-43C7-92EE-DA75D267D1E6}" srcOrd="1" destOrd="0" presId="urn:microsoft.com/office/officeart/2005/8/layout/hierarchy4"/>
    <dgm:cxn modelId="{DC20A2F0-930F-4C47-B5D9-1DF488425BD8}" type="presParOf" srcId="{9F8F4BF0-5BFF-449F-94E7-B1800ED16AAB}" destId="{495881D1-0065-4CEB-8577-3990AA074098}" srcOrd="2" destOrd="0" presId="urn:microsoft.com/office/officeart/2005/8/layout/hierarchy4"/>
    <dgm:cxn modelId="{A4C2C6F5-D4C5-4DB2-A36D-86BB1DA082C3}" type="presParOf" srcId="{495881D1-0065-4CEB-8577-3990AA074098}" destId="{8427DFCC-0F1B-4BA7-B1B5-DB63109CE071}" srcOrd="0" destOrd="0" presId="urn:microsoft.com/office/officeart/2005/8/layout/hierarchy4"/>
    <dgm:cxn modelId="{FE00CA09-A1A1-443F-83AF-D95941D922BF}" type="presParOf" srcId="{495881D1-0065-4CEB-8577-3990AA074098}" destId="{812AB1F1-2D9B-45C2-B6D2-5EE47D689A14}" srcOrd="1" destOrd="0" presId="urn:microsoft.com/office/officeart/2005/8/layout/hierarchy4"/>
    <dgm:cxn modelId="{55F26519-0A54-455D-B7E4-F44D58E0E39F}" type="presParOf" srcId="{9F8F4BF0-5BFF-449F-94E7-B1800ED16AAB}" destId="{D90684F5-20D7-44FA-B9B0-D20BA654159B}" srcOrd="3" destOrd="0" presId="urn:microsoft.com/office/officeart/2005/8/layout/hierarchy4"/>
    <dgm:cxn modelId="{379952A3-AE0C-4D38-AEB5-CBF26BBF764C}" type="presParOf" srcId="{9F8F4BF0-5BFF-449F-94E7-B1800ED16AAB}" destId="{B10910AB-8093-4F34-B10A-050E94A8C91B}" srcOrd="4" destOrd="0" presId="urn:microsoft.com/office/officeart/2005/8/layout/hierarchy4"/>
    <dgm:cxn modelId="{FEC682FF-9C9C-4036-A468-5EFA6E2E93A9}" type="presParOf" srcId="{B10910AB-8093-4F34-B10A-050E94A8C91B}" destId="{AB58227D-11EA-4F6A-8907-6BDB7813CC1A}" srcOrd="0" destOrd="0" presId="urn:microsoft.com/office/officeart/2005/8/layout/hierarchy4"/>
    <dgm:cxn modelId="{24D974C2-EAB4-43F1-8AE1-88C7D87AFDB9}" type="presParOf" srcId="{B10910AB-8093-4F34-B10A-050E94A8C91B}" destId="{6705A521-874C-40BE-8FEF-E436B712205D}" srcOrd="1" destOrd="0" presId="urn:microsoft.com/office/officeart/2005/8/layout/hierarchy4"/>
    <dgm:cxn modelId="{59E5EB81-A6EB-4588-926F-661DEF46B5E8}" type="presParOf" srcId="{9F8F4BF0-5BFF-449F-94E7-B1800ED16AAB}" destId="{8FB4C187-46D4-488A-B92F-66407A16A578}" srcOrd="5" destOrd="0" presId="urn:microsoft.com/office/officeart/2005/8/layout/hierarchy4"/>
    <dgm:cxn modelId="{3E040BC5-3CB8-451D-A243-C24B32C5948C}" type="presParOf" srcId="{9F8F4BF0-5BFF-449F-94E7-B1800ED16AAB}" destId="{C71C7324-0814-4A89-8EB7-7B573769DFC3}" srcOrd="6" destOrd="0" presId="urn:microsoft.com/office/officeart/2005/8/layout/hierarchy4"/>
    <dgm:cxn modelId="{E6830429-AA63-49F9-8589-C8A7640F505B}" type="presParOf" srcId="{C71C7324-0814-4A89-8EB7-7B573769DFC3}" destId="{CFF69FB7-5C10-4FC8-AAEE-15C7FBA47ABD}" srcOrd="0" destOrd="0" presId="urn:microsoft.com/office/officeart/2005/8/layout/hierarchy4"/>
    <dgm:cxn modelId="{9FDFAA1A-2D90-4A1D-A405-CA5231284DF9}" type="presParOf" srcId="{C71C7324-0814-4A89-8EB7-7B573769DFC3}" destId="{11E4AF1A-252E-47C6-958C-BEB86CD1AC81}" srcOrd="1" destOrd="0" presId="urn:microsoft.com/office/officeart/2005/8/layout/hierarchy4"/>
    <dgm:cxn modelId="{A21B57B3-F286-460A-94C5-B4F1AF261A05}" type="presParOf" srcId="{F5E70685-974C-418C-BFC5-ED2941C570A4}" destId="{CB0E6E1C-8DB4-48FD-A27F-9AB9554A6CE6}" srcOrd="3" destOrd="0" presId="urn:microsoft.com/office/officeart/2005/8/layout/hierarchy4"/>
    <dgm:cxn modelId="{562A52AD-6181-442F-8050-FD93C608BE82}" type="presParOf" srcId="{F5E70685-974C-418C-BFC5-ED2941C570A4}" destId="{EE823C59-E523-4886-B447-7880B4F70E05}" srcOrd="4" destOrd="0" presId="urn:microsoft.com/office/officeart/2005/8/layout/hierarchy4"/>
    <dgm:cxn modelId="{0F104475-9C47-4D1A-ACA3-E46AB31206A0}" type="presParOf" srcId="{EE823C59-E523-4886-B447-7880B4F70E05}" destId="{5E104F54-6C7A-4E5C-88CC-D83F4032B2C6}" srcOrd="0" destOrd="0" presId="urn:microsoft.com/office/officeart/2005/8/layout/hierarchy4"/>
    <dgm:cxn modelId="{B47FCB56-27BB-4C34-AC4A-CA13221E1F90}" type="presParOf" srcId="{EE823C59-E523-4886-B447-7880B4F70E05}" destId="{FAD0A937-77FC-4200-B12D-278C020EED81}" srcOrd="1" destOrd="0" presId="urn:microsoft.com/office/officeart/2005/8/layout/hierarchy4"/>
    <dgm:cxn modelId="{8361E7EA-6560-47CE-89D8-3A28D30F93DB}" type="presParOf" srcId="{EE823C59-E523-4886-B447-7880B4F70E05}" destId="{F7B9E579-7FF5-40BC-9D9B-68338C51A880}" srcOrd="2" destOrd="0" presId="urn:microsoft.com/office/officeart/2005/8/layout/hierarchy4"/>
    <dgm:cxn modelId="{6AC57710-480E-4AF2-A5D1-A3325A4F64FE}" type="presParOf" srcId="{F7B9E579-7FF5-40BC-9D9B-68338C51A880}" destId="{BDF68AA9-E1D7-4569-8534-80338E34A917}" srcOrd="0" destOrd="0" presId="urn:microsoft.com/office/officeart/2005/8/layout/hierarchy4"/>
    <dgm:cxn modelId="{1CC9A2D0-6752-49FA-BBFE-B04A45F4017E}" type="presParOf" srcId="{BDF68AA9-E1D7-4569-8534-80338E34A917}" destId="{B16C3F72-1115-4841-91D5-562D0C1086EF}" srcOrd="0" destOrd="0" presId="urn:microsoft.com/office/officeart/2005/8/layout/hierarchy4"/>
    <dgm:cxn modelId="{E4602B61-AD7C-4EAF-ABF8-AA4EE801476A}" type="presParOf" srcId="{BDF68AA9-E1D7-4569-8534-80338E34A917}" destId="{6F1AA1D8-121A-4D0D-8645-9C885FF99F16}" srcOrd="1" destOrd="0" presId="urn:microsoft.com/office/officeart/2005/8/layout/hierarchy4"/>
    <dgm:cxn modelId="{5963DA53-AAA7-4CBD-A5B7-FDC3B30F8799}" type="presParOf" srcId="{BDF68AA9-E1D7-4569-8534-80338E34A917}" destId="{08262DEB-36F4-4A30-8B9B-E3FC7E57960E}" srcOrd="2" destOrd="0" presId="urn:microsoft.com/office/officeart/2005/8/layout/hierarchy4"/>
    <dgm:cxn modelId="{B6E31FB1-BFBC-47BF-831C-599BEDBB29C2}" type="presParOf" srcId="{08262DEB-36F4-4A30-8B9B-E3FC7E57960E}" destId="{410A632C-82FA-43FB-B364-80F450AEF51E}" srcOrd="0" destOrd="0" presId="urn:microsoft.com/office/officeart/2005/8/layout/hierarchy4"/>
    <dgm:cxn modelId="{10931628-5207-402B-A5AB-6E2D9084E5F4}" type="presParOf" srcId="{410A632C-82FA-43FB-B364-80F450AEF51E}" destId="{6A8D3C00-DC78-472C-92B8-806A73CDC4CF}" srcOrd="0" destOrd="0" presId="urn:microsoft.com/office/officeart/2005/8/layout/hierarchy4"/>
    <dgm:cxn modelId="{AD9D90E0-FD47-438F-B819-9108F1949E11}" type="presParOf" srcId="{410A632C-82FA-43FB-B364-80F450AEF51E}" destId="{4C4E6702-A82C-4116-BD2E-BEF25FFB9F1A}" srcOrd="1" destOrd="0" presId="urn:microsoft.com/office/officeart/2005/8/layout/hierarchy4"/>
    <dgm:cxn modelId="{C126E03A-2938-4F78-8CFA-34DF87E8D7B1}" type="presParOf" srcId="{F7B9E579-7FF5-40BC-9D9B-68338C51A880}" destId="{808FF1DB-21D5-496F-941A-30427B8021FA}" srcOrd="1" destOrd="0" presId="urn:microsoft.com/office/officeart/2005/8/layout/hierarchy4"/>
    <dgm:cxn modelId="{A928A5D5-F529-4C9A-943B-D16BDE1E825B}" type="presParOf" srcId="{F7B9E579-7FF5-40BC-9D9B-68338C51A880}" destId="{B475DDCD-B45B-4108-9567-4982036A7C0C}" srcOrd="2" destOrd="0" presId="urn:microsoft.com/office/officeart/2005/8/layout/hierarchy4"/>
    <dgm:cxn modelId="{120BA666-BBF7-43EA-A9BC-43C78457FFC7}" type="presParOf" srcId="{B475DDCD-B45B-4108-9567-4982036A7C0C}" destId="{6F9072E4-0678-429B-902D-B82D653B87F4}" srcOrd="0" destOrd="0" presId="urn:microsoft.com/office/officeart/2005/8/layout/hierarchy4"/>
    <dgm:cxn modelId="{A18E3BDC-C1CC-430D-96D5-8980FF47B16C}" type="presParOf" srcId="{B475DDCD-B45B-4108-9567-4982036A7C0C}" destId="{786B58EB-C725-4ED6-BD23-0AB746DEF1FB}" srcOrd="1" destOrd="0" presId="urn:microsoft.com/office/officeart/2005/8/layout/hierarchy4"/>
    <dgm:cxn modelId="{FA82E0E5-9E6C-473D-AD07-EBF733881A72}" type="presParOf" srcId="{F7B9E579-7FF5-40BC-9D9B-68338C51A880}" destId="{8AFC650F-60D7-4A9C-91E7-5514CBAFAC3E}" srcOrd="3" destOrd="0" presId="urn:microsoft.com/office/officeart/2005/8/layout/hierarchy4"/>
    <dgm:cxn modelId="{D5046DC6-87F3-4CDA-854B-689C14006695}" type="presParOf" srcId="{F7B9E579-7FF5-40BC-9D9B-68338C51A880}" destId="{84604A4D-8EE6-43FD-8295-3EC17C989BBA}" srcOrd="4" destOrd="0" presId="urn:microsoft.com/office/officeart/2005/8/layout/hierarchy4"/>
    <dgm:cxn modelId="{0834D954-5457-48B0-B233-4668114BFB94}" type="presParOf" srcId="{84604A4D-8EE6-43FD-8295-3EC17C989BBA}" destId="{F44C0F79-C906-47E6-906E-5FB6E3F08437}" srcOrd="0" destOrd="0" presId="urn:microsoft.com/office/officeart/2005/8/layout/hierarchy4"/>
    <dgm:cxn modelId="{411804AB-6916-40AE-979C-592B21246963}" type="presParOf" srcId="{84604A4D-8EE6-43FD-8295-3EC17C989BBA}" destId="{B371B17F-DDCC-40B1-B19D-6E4202D224DF}"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978C0E-70C4-4E9F-998F-23CDD75705EE}">
      <dsp:nvSpPr>
        <dsp:cNvPr id="0" name=""/>
        <dsp:cNvSpPr/>
      </dsp:nvSpPr>
      <dsp:spPr>
        <a:xfrm>
          <a:off x="0" y="0"/>
          <a:ext cx="5064187" cy="5706138"/>
        </a:xfrm>
        <a:prstGeom prst="roundRect">
          <a:avLst>
            <a:gd name="adj" fmla="val 10000"/>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s-ES" sz="6500" kern="1200" dirty="0"/>
            <a:t>6.1 CONCEPTOS GENERALES</a:t>
          </a:r>
        </a:p>
      </dsp:txBody>
      <dsp:txXfrm>
        <a:off x="148325" y="148325"/>
        <a:ext cx="4767537" cy="5409488"/>
      </dsp:txXfrm>
    </dsp:sp>
    <dsp:sp modelId="{BF21487F-7C58-4BC9-B265-F1CB94BE5E89}">
      <dsp:nvSpPr>
        <dsp:cNvPr id="0" name=""/>
        <dsp:cNvSpPr/>
      </dsp:nvSpPr>
      <dsp:spPr>
        <a:xfrm>
          <a:off x="7477" y="6136293"/>
          <a:ext cx="2430032" cy="5706138"/>
        </a:xfrm>
        <a:prstGeom prst="roundRect">
          <a:avLst>
            <a:gd name="adj" fmla="val 10000"/>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b="0" i="0" kern="1200" dirty="0"/>
            <a:t>Un Servicio Web es un componente software que puede ser registrado, descubierto e invocado mediante protocolos estándares de Internet.</a:t>
          </a:r>
          <a:endParaRPr lang="es-ES" sz="1900" kern="1200" dirty="0"/>
        </a:p>
      </dsp:txBody>
      <dsp:txXfrm>
        <a:off x="78650" y="6207466"/>
        <a:ext cx="2287686" cy="5563792"/>
      </dsp:txXfrm>
    </dsp:sp>
    <dsp:sp modelId="{085EDCAB-75EC-4697-A9DC-C5F004D8D345}">
      <dsp:nvSpPr>
        <dsp:cNvPr id="0" name=""/>
        <dsp:cNvSpPr/>
      </dsp:nvSpPr>
      <dsp:spPr>
        <a:xfrm>
          <a:off x="7477" y="12267687"/>
          <a:ext cx="2430032" cy="5706138"/>
        </a:xfrm>
        <a:prstGeom prst="roundRect">
          <a:avLst>
            <a:gd name="adj" fmla="val 10000"/>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b="0" i="0" kern="1200" dirty="0"/>
            <a:t>Para mejorar la interoperabilidad entre</a:t>
          </a:r>
          <a:br>
            <a:rPr lang="es-MX" sz="1900" b="0" i="0" kern="1200" dirty="0"/>
          </a:br>
          <a:r>
            <a:rPr lang="es-MX" sz="1900" b="0" i="0" kern="1200" dirty="0"/>
            <a:t>distintas implementaciones de servicios Web se ha creado el organismo WS-I,</a:t>
          </a:r>
          <a:br>
            <a:rPr lang="es-MX" sz="1900" b="0" i="0" kern="1200" dirty="0"/>
          </a:br>
          <a:r>
            <a:rPr lang="es-MX" sz="1900" b="0" i="0" kern="1200" dirty="0"/>
            <a:t>encargado de desarrollar diversos perfiles para definir de manera más exhaustiva</a:t>
          </a:r>
          <a:br>
            <a:rPr lang="es-MX" sz="1900" b="0" i="0" kern="1200" dirty="0"/>
          </a:br>
          <a:r>
            <a:rPr lang="es-MX" sz="1900" b="0" i="0" kern="1200" dirty="0"/>
            <a:t>estos estándares. </a:t>
          </a:r>
          <a:endParaRPr lang="es-ES" sz="1900" kern="1200" dirty="0"/>
        </a:p>
      </dsp:txBody>
      <dsp:txXfrm>
        <a:off x="78650" y="12338860"/>
        <a:ext cx="2287686" cy="5563792"/>
      </dsp:txXfrm>
    </dsp:sp>
    <dsp:sp modelId="{1FA0F38F-06C1-4E6C-8E9D-F67ACB8CC1D4}">
      <dsp:nvSpPr>
        <dsp:cNvPr id="0" name=""/>
        <dsp:cNvSpPr/>
      </dsp:nvSpPr>
      <dsp:spPr>
        <a:xfrm>
          <a:off x="2641632" y="6136293"/>
          <a:ext cx="2430032" cy="5706138"/>
        </a:xfrm>
        <a:prstGeom prst="roundRect">
          <a:avLst>
            <a:gd name="adj" fmla="val 10000"/>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b="0" i="0" kern="1200" dirty="0"/>
            <a:t>Estos servicios proporcionan mecanismos de comunicación estándares entre diferentes aplicaciones, que interactúan entre sí para presentar información dinámica al usuario. Para proporcionar interoperabilidad y extensibilidad entre estas aplicaciones.</a:t>
          </a:r>
          <a:endParaRPr lang="es-ES" sz="1900" kern="1200" dirty="0"/>
        </a:p>
      </dsp:txBody>
      <dsp:txXfrm>
        <a:off x="2712805" y="6207466"/>
        <a:ext cx="2287686" cy="5563792"/>
      </dsp:txXfrm>
    </dsp:sp>
    <dsp:sp modelId="{9D982971-D635-4409-A51D-5182A006AE53}">
      <dsp:nvSpPr>
        <dsp:cNvPr id="0" name=""/>
        <dsp:cNvSpPr/>
      </dsp:nvSpPr>
      <dsp:spPr>
        <a:xfrm>
          <a:off x="2641632" y="12267687"/>
          <a:ext cx="2430032" cy="5706138"/>
        </a:xfrm>
        <a:prstGeom prst="roundRect">
          <a:avLst>
            <a:gd name="adj" fmla="val 10000"/>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b="0" i="0" kern="1200" dirty="0"/>
            <a:t>La interoperabilidad se consigue mediante la adopción de estándares abiertos</a:t>
          </a:r>
          <a:endParaRPr lang="es-ES" sz="1900" kern="1200" dirty="0"/>
        </a:p>
      </dsp:txBody>
      <dsp:txXfrm>
        <a:off x="2712805" y="12338860"/>
        <a:ext cx="2287686" cy="5563792"/>
      </dsp:txXfrm>
    </dsp:sp>
    <dsp:sp modelId="{244D3B39-F524-4193-9E60-B464CCF9E527}">
      <dsp:nvSpPr>
        <dsp:cNvPr id="0" name=""/>
        <dsp:cNvSpPr/>
      </dsp:nvSpPr>
      <dsp:spPr>
        <a:xfrm>
          <a:off x="5479910" y="4899"/>
          <a:ext cx="10332498" cy="5706138"/>
        </a:xfrm>
        <a:prstGeom prst="roundRect">
          <a:avLst>
            <a:gd name="adj" fmla="val 10000"/>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s-MX" sz="6500" kern="1200"/>
            <a:t>6.3 Seguridad e Interoperabilidad</a:t>
          </a:r>
          <a:endParaRPr lang="es-MX" sz="6500" kern="1200"/>
        </a:p>
      </dsp:txBody>
      <dsp:txXfrm>
        <a:off x="5647037" y="172026"/>
        <a:ext cx="9998244" cy="5371884"/>
      </dsp:txXfrm>
    </dsp:sp>
    <dsp:sp modelId="{17B53CFB-E5C2-476C-8DF5-1A72D97278D9}">
      <dsp:nvSpPr>
        <dsp:cNvPr id="0" name=""/>
        <dsp:cNvSpPr/>
      </dsp:nvSpPr>
      <dsp:spPr>
        <a:xfrm>
          <a:off x="5479910" y="6136293"/>
          <a:ext cx="2430032" cy="5706138"/>
        </a:xfrm>
        <a:prstGeom prst="roundRect">
          <a:avLst>
            <a:gd name="adj" fmla="val 10000"/>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b="0" i="0" kern="1200"/>
            <a:t>Los servicios de seguridad básicos encontrados en cualquier sistema web son:</a:t>
          </a:r>
          <a:endParaRPr lang="es-MX" sz="1900" b="0" i="0" kern="1200"/>
        </a:p>
      </dsp:txBody>
      <dsp:txXfrm>
        <a:off x="5551083" y="6207466"/>
        <a:ext cx="2287686" cy="5563792"/>
      </dsp:txXfrm>
    </dsp:sp>
    <dsp:sp modelId="{8427DFCC-0F1B-4BA7-B1B5-DB63109CE071}">
      <dsp:nvSpPr>
        <dsp:cNvPr id="0" name=""/>
        <dsp:cNvSpPr/>
      </dsp:nvSpPr>
      <dsp:spPr>
        <a:xfrm>
          <a:off x="8114065" y="6136293"/>
          <a:ext cx="2430032" cy="5706138"/>
        </a:xfrm>
        <a:prstGeom prst="roundRect">
          <a:avLst>
            <a:gd name="adj" fmla="val 10000"/>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a:t>Autorización, integridad, no repudio, disponibilidad, etc</a:t>
          </a:r>
          <a:endParaRPr lang="es-ES" sz="1900" kern="1200"/>
        </a:p>
      </dsp:txBody>
      <dsp:txXfrm>
        <a:off x="8185238" y="6207466"/>
        <a:ext cx="2287686" cy="5563792"/>
      </dsp:txXfrm>
    </dsp:sp>
    <dsp:sp modelId="{AB58227D-11EA-4F6A-8907-6BDB7813CC1A}">
      <dsp:nvSpPr>
        <dsp:cNvPr id="0" name=""/>
        <dsp:cNvSpPr/>
      </dsp:nvSpPr>
      <dsp:spPr>
        <a:xfrm>
          <a:off x="10748220" y="6136293"/>
          <a:ext cx="2430032" cy="5706138"/>
        </a:xfrm>
        <a:prstGeom prst="roundRect">
          <a:avLst>
            <a:gd name="adj" fmla="val 10000"/>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b="0" i="0" kern="1200"/>
            <a:t>Los servicios de seguridad básicos mencionados por la ISO 7498-2 son la confidencialidad, integridad, autenticidad de origen, no repudio y control de acceso.</a:t>
          </a:r>
          <a:endParaRPr lang="es-ES" sz="1900" kern="1200"/>
        </a:p>
      </dsp:txBody>
      <dsp:txXfrm>
        <a:off x="10819393" y="6207466"/>
        <a:ext cx="2287686" cy="5563792"/>
      </dsp:txXfrm>
    </dsp:sp>
    <dsp:sp modelId="{CFF69FB7-5C10-4FC8-AAEE-15C7FBA47ABD}">
      <dsp:nvSpPr>
        <dsp:cNvPr id="0" name=""/>
        <dsp:cNvSpPr/>
      </dsp:nvSpPr>
      <dsp:spPr>
        <a:xfrm>
          <a:off x="13382375" y="6136293"/>
          <a:ext cx="2430032" cy="5706138"/>
        </a:xfrm>
        <a:prstGeom prst="roundRect">
          <a:avLst>
            <a:gd name="adj" fmla="val 10000"/>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b="0" i="0" kern="1200" dirty="0"/>
            <a:t>Para garantizar la seguridad en los</a:t>
          </a:r>
          <a:br>
            <a:rPr lang="es-MX" sz="1900" b="0" i="0" kern="1200" dirty="0"/>
          </a:br>
          <a:r>
            <a:rPr lang="es-MX" sz="1900" b="0" i="0" kern="1200" dirty="0"/>
            <a:t>servicios Web es necesario un amplio espectro de mecanismos que solventen</a:t>
          </a:r>
          <a:br>
            <a:rPr lang="es-MX" sz="1900" b="0" i="0" kern="1200" dirty="0"/>
          </a:br>
          <a:r>
            <a:rPr lang="es-MX" sz="1900" b="0" i="0" kern="1200" dirty="0"/>
            <a:t>problemas como la autenticación, el control de acceso basado en roles, la</a:t>
          </a:r>
          <a:br>
            <a:rPr lang="es-MX" sz="1900" b="0" i="0" kern="1200" dirty="0"/>
          </a:br>
          <a:r>
            <a:rPr lang="es-MX" sz="1900" b="0" i="0" kern="1200" dirty="0"/>
            <a:t>aplicación efectiva de políticas de seguridad distribuidas o la seguridad a nivel de los mensajes.</a:t>
          </a:r>
        </a:p>
      </dsp:txBody>
      <dsp:txXfrm>
        <a:off x="13453548" y="6207466"/>
        <a:ext cx="2287686" cy="5563792"/>
      </dsp:txXfrm>
    </dsp:sp>
    <dsp:sp modelId="{5E104F54-6C7A-4E5C-88CC-D83F4032B2C6}">
      <dsp:nvSpPr>
        <dsp:cNvPr id="0" name=""/>
        <dsp:cNvSpPr/>
      </dsp:nvSpPr>
      <dsp:spPr>
        <a:xfrm>
          <a:off x="16220653" y="4899"/>
          <a:ext cx="7698343" cy="5706138"/>
        </a:xfrm>
        <a:prstGeom prst="roundRect">
          <a:avLst>
            <a:gd name="adj" fmla="val 10000"/>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s-MX" sz="6500" kern="1200"/>
            <a:t>6.2 Estándares</a:t>
          </a:r>
        </a:p>
      </dsp:txBody>
      <dsp:txXfrm>
        <a:off x="16387780" y="172026"/>
        <a:ext cx="7364089" cy="5371884"/>
      </dsp:txXfrm>
    </dsp:sp>
    <dsp:sp modelId="{B16C3F72-1115-4841-91D5-562D0C1086EF}">
      <dsp:nvSpPr>
        <dsp:cNvPr id="0" name=""/>
        <dsp:cNvSpPr/>
      </dsp:nvSpPr>
      <dsp:spPr>
        <a:xfrm>
          <a:off x="16220653" y="6136293"/>
          <a:ext cx="2430032" cy="5706138"/>
        </a:xfrm>
        <a:prstGeom prst="roundRect">
          <a:avLst>
            <a:gd name="adj" fmla="val 10000"/>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b="0" i="0" kern="1200"/>
            <a:t>SOAP (Protocolo Simple de Acceso a Objetos). Se trata de un protocolo basado en XML, que permite la interacción entre varios dispositivos y que tiene la capacidad de transmitir información compleja. Los datos pueden ser transmitidos a través de HTTP , SMTP , etc. SOAP especifica el formato de los mensajes.</a:t>
          </a:r>
          <a:endParaRPr lang="es-ES" sz="1900" kern="1200"/>
        </a:p>
      </dsp:txBody>
      <dsp:txXfrm>
        <a:off x="16291826" y="6207466"/>
        <a:ext cx="2287686" cy="5563792"/>
      </dsp:txXfrm>
    </dsp:sp>
    <dsp:sp modelId="{6A8D3C00-DC78-472C-92B8-806A73CDC4CF}">
      <dsp:nvSpPr>
        <dsp:cNvPr id="0" name=""/>
        <dsp:cNvSpPr/>
      </dsp:nvSpPr>
      <dsp:spPr>
        <a:xfrm>
          <a:off x="16220653" y="12267687"/>
          <a:ext cx="2430032" cy="5706138"/>
        </a:xfrm>
        <a:prstGeom prst="roundRect">
          <a:avLst>
            <a:gd name="adj" fmla="val 10000"/>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b="0" i="0" kern="1200"/>
            <a:t>Uno de los atributos clave de estándares de Internet es que se centran en protocolos y no en implementaciones. Internet se compone de tecnologías heterogéneas que operan conjuntamente de modo satisfactorio mediante protocolos compartidos.</a:t>
          </a:r>
          <a:endParaRPr lang="es-ES" sz="1900" kern="1200"/>
        </a:p>
      </dsp:txBody>
      <dsp:txXfrm>
        <a:off x="16291826" y="12338860"/>
        <a:ext cx="2287686" cy="5563792"/>
      </dsp:txXfrm>
    </dsp:sp>
    <dsp:sp modelId="{6F9072E4-0678-429B-902D-B82D653B87F4}">
      <dsp:nvSpPr>
        <dsp:cNvPr id="0" name=""/>
        <dsp:cNvSpPr/>
      </dsp:nvSpPr>
      <dsp:spPr>
        <a:xfrm>
          <a:off x="18854809" y="6136293"/>
          <a:ext cx="2430032" cy="5706138"/>
        </a:xfrm>
        <a:prstGeom prst="roundRect">
          <a:avLst>
            <a:gd name="adj" fmla="val 10000"/>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b="1" i="0" kern="1200"/>
            <a:t>WS-I </a:t>
          </a:r>
          <a:r>
            <a:rPr lang="es-MX" sz="1900" b="0" i="0" kern="1200"/>
            <a:t>Organización Web Services-Interoperability (</a:t>
          </a:r>
          <a:r>
            <a:rPr lang="es-MX" sz="1900" b="0" i="0" kern="1200">
              <a:hlinkClick xmlns:r="http://schemas.openxmlformats.org/officeDocument/2006/relationships" r:id="rId1"/>
            </a:rPr>
            <a:t>www.WS-I.org</a:t>
          </a:r>
          <a:r>
            <a:rPr lang="es-MX" sz="1900" b="0" i="0" kern="1200"/>
            <a:t>). Organización industrial y abierta presentada para promocionar la interoperabilidad de los servicios Web entre diferentes plataformas, sistemas operativos y lenguajes de programación.</a:t>
          </a:r>
          <a:endParaRPr lang="es-ES" sz="1900" kern="1200"/>
        </a:p>
      </dsp:txBody>
      <dsp:txXfrm>
        <a:off x="18925982" y="6207466"/>
        <a:ext cx="2287686" cy="5563792"/>
      </dsp:txXfrm>
    </dsp:sp>
    <dsp:sp modelId="{F44C0F79-C906-47E6-906E-5FB6E3F08437}">
      <dsp:nvSpPr>
        <dsp:cNvPr id="0" name=""/>
        <dsp:cNvSpPr/>
      </dsp:nvSpPr>
      <dsp:spPr>
        <a:xfrm>
          <a:off x="21488964" y="6136293"/>
          <a:ext cx="2430032" cy="5706138"/>
        </a:xfrm>
        <a:prstGeom prst="roundRect">
          <a:avLst>
            <a:gd name="adj" fmla="val 10000"/>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b="0" i="0" kern="1200"/>
            <a:t>Esto impide que los proveedores individuales impongan un estándar en Internet. El desarrollo del software de código fuente abierto desempeña un rol fundamental para proteger la interoperabilidad de implementaciones de estándares del proveedor. </a:t>
          </a:r>
          <a:endParaRPr lang="es-ES" sz="1900" kern="1200"/>
        </a:p>
      </dsp:txBody>
      <dsp:txXfrm>
        <a:off x="21560137" y="6207466"/>
        <a:ext cx="2287686" cy="556379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MX"/>
          </a:p>
        </p:txBody>
      </p:sp>
      <p:sp>
        <p:nvSpPr>
          <p:cNvPr id="4" name="Marcador de fecha 3"/>
          <p:cNvSpPr>
            <a:spLocks noGrp="1"/>
          </p:cNvSpPr>
          <p:nvPr>
            <p:ph type="dt" sz="half" idx="10"/>
          </p:nvPr>
        </p:nvSpPr>
        <p:spPr/>
        <p:txBody>
          <a:bodyPr/>
          <a:lstStyle/>
          <a:p>
            <a:fld id="{6A8F8409-B4A6-48C2-9A80-E2CB2834C675}" type="datetimeFigureOut">
              <a:rPr lang="es-MX" smtClean="0"/>
              <a:t>22/11/2017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EDF7B1D-B975-46B3-AA0B-44EF2538C372}" type="slidenum">
              <a:rPr lang="es-MX" smtClean="0"/>
              <a:t>‹Nº›</a:t>
            </a:fld>
            <a:endParaRPr lang="es-MX"/>
          </a:p>
        </p:txBody>
      </p:sp>
    </p:spTree>
    <p:extLst>
      <p:ext uri="{BB962C8B-B14F-4D97-AF65-F5344CB8AC3E}">
        <p14:creationId xmlns:p14="http://schemas.microsoft.com/office/powerpoint/2010/main" val="4149663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6A8F8409-B4A6-48C2-9A80-E2CB2834C675}" type="datetimeFigureOut">
              <a:rPr lang="es-MX" smtClean="0"/>
              <a:t>22/11/2017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EDF7B1D-B975-46B3-AA0B-44EF2538C372}" type="slidenum">
              <a:rPr lang="es-MX" smtClean="0"/>
              <a:t>‹Nº›</a:t>
            </a:fld>
            <a:endParaRPr lang="es-MX"/>
          </a:p>
        </p:txBody>
      </p:sp>
    </p:spTree>
    <p:extLst>
      <p:ext uri="{BB962C8B-B14F-4D97-AF65-F5344CB8AC3E}">
        <p14:creationId xmlns:p14="http://schemas.microsoft.com/office/powerpoint/2010/main" val="1827937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6A8F8409-B4A6-48C2-9A80-E2CB2834C675}" type="datetimeFigureOut">
              <a:rPr lang="es-MX" smtClean="0"/>
              <a:t>22/11/2017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EDF7B1D-B975-46B3-AA0B-44EF2538C372}" type="slidenum">
              <a:rPr lang="es-MX" smtClean="0"/>
              <a:t>‹Nº›</a:t>
            </a:fld>
            <a:endParaRPr lang="es-MX"/>
          </a:p>
        </p:txBody>
      </p:sp>
    </p:spTree>
    <p:extLst>
      <p:ext uri="{BB962C8B-B14F-4D97-AF65-F5344CB8AC3E}">
        <p14:creationId xmlns:p14="http://schemas.microsoft.com/office/powerpoint/2010/main" val="5273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6A8F8409-B4A6-48C2-9A80-E2CB2834C675}" type="datetimeFigureOut">
              <a:rPr lang="es-MX" smtClean="0"/>
              <a:t>22/11/2017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EDF7B1D-B975-46B3-AA0B-44EF2538C372}" type="slidenum">
              <a:rPr lang="es-MX" smtClean="0"/>
              <a:t>‹Nº›</a:t>
            </a:fld>
            <a:endParaRPr lang="es-MX"/>
          </a:p>
        </p:txBody>
      </p:sp>
    </p:spTree>
    <p:extLst>
      <p:ext uri="{BB962C8B-B14F-4D97-AF65-F5344CB8AC3E}">
        <p14:creationId xmlns:p14="http://schemas.microsoft.com/office/powerpoint/2010/main" val="3869659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6A8F8409-B4A6-48C2-9A80-E2CB2834C675}" type="datetimeFigureOut">
              <a:rPr lang="es-MX" smtClean="0"/>
              <a:t>22/11/2017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EDF7B1D-B975-46B3-AA0B-44EF2538C372}" type="slidenum">
              <a:rPr lang="es-MX" smtClean="0"/>
              <a:t>‹Nº›</a:t>
            </a:fld>
            <a:endParaRPr lang="es-MX"/>
          </a:p>
        </p:txBody>
      </p:sp>
    </p:spTree>
    <p:extLst>
      <p:ext uri="{BB962C8B-B14F-4D97-AF65-F5344CB8AC3E}">
        <p14:creationId xmlns:p14="http://schemas.microsoft.com/office/powerpoint/2010/main" val="2328858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p:cNvSpPr>
            <a:spLocks noGrp="1"/>
          </p:cNvSpPr>
          <p:nvPr>
            <p:ph type="dt" sz="half" idx="10"/>
          </p:nvPr>
        </p:nvSpPr>
        <p:spPr/>
        <p:txBody>
          <a:bodyPr/>
          <a:lstStyle/>
          <a:p>
            <a:fld id="{6A8F8409-B4A6-48C2-9A80-E2CB2834C675}" type="datetimeFigureOut">
              <a:rPr lang="es-MX" smtClean="0"/>
              <a:t>22/11/2017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EDF7B1D-B975-46B3-AA0B-44EF2538C372}" type="slidenum">
              <a:rPr lang="es-MX" smtClean="0"/>
              <a:t>‹Nº›</a:t>
            </a:fld>
            <a:endParaRPr lang="es-MX"/>
          </a:p>
        </p:txBody>
      </p:sp>
    </p:spTree>
    <p:extLst>
      <p:ext uri="{BB962C8B-B14F-4D97-AF65-F5344CB8AC3E}">
        <p14:creationId xmlns:p14="http://schemas.microsoft.com/office/powerpoint/2010/main" val="2945154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p:cNvSpPr>
            <a:spLocks noGrp="1"/>
          </p:cNvSpPr>
          <p:nvPr>
            <p:ph type="dt" sz="half" idx="10"/>
          </p:nvPr>
        </p:nvSpPr>
        <p:spPr/>
        <p:txBody>
          <a:bodyPr/>
          <a:lstStyle/>
          <a:p>
            <a:fld id="{6A8F8409-B4A6-48C2-9A80-E2CB2834C675}" type="datetimeFigureOut">
              <a:rPr lang="es-MX" smtClean="0"/>
              <a:t>22/11/2017</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9EDF7B1D-B975-46B3-AA0B-44EF2538C372}" type="slidenum">
              <a:rPr lang="es-MX" smtClean="0"/>
              <a:t>‹Nº›</a:t>
            </a:fld>
            <a:endParaRPr lang="es-MX"/>
          </a:p>
        </p:txBody>
      </p:sp>
    </p:spTree>
    <p:extLst>
      <p:ext uri="{BB962C8B-B14F-4D97-AF65-F5344CB8AC3E}">
        <p14:creationId xmlns:p14="http://schemas.microsoft.com/office/powerpoint/2010/main" val="336109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fecha 2"/>
          <p:cNvSpPr>
            <a:spLocks noGrp="1"/>
          </p:cNvSpPr>
          <p:nvPr>
            <p:ph type="dt" sz="half" idx="10"/>
          </p:nvPr>
        </p:nvSpPr>
        <p:spPr/>
        <p:txBody>
          <a:bodyPr/>
          <a:lstStyle/>
          <a:p>
            <a:fld id="{6A8F8409-B4A6-48C2-9A80-E2CB2834C675}" type="datetimeFigureOut">
              <a:rPr lang="es-MX" smtClean="0"/>
              <a:t>22/11/2017</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9EDF7B1D-B975-46B3-AA0B-44EF2538C372}" type="slidenum">
              <a:rPr lang="es-MX" smtClean="0"/>
              <a:t>‹Nº›</a:t>
            </a:fld>
            <a:endParaRPr lang="es-MX"/>
          </a:p>
        </p:txBody>
      </p:sp>
    </p:spTree>
    <p:extLst>
      <p:ext uri="{BB962C8B-B14F-4D97-AF65-F5344CB8AC3E}">
        <p14:creationId xmlns:p14="http://schemas.microsoft.com/office/powerpoint/2010/main" val="1503907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A8F8409-B4A6-48C2-9A80-E2CB2834C675}" type="datetimeFigureOut">
              <a:rPr lang="es-MX" smtClean="0"/>
              <a:t>22/11/2017</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9EDF7B1D-B975-46B3-AA0B-44EF2538C372}" type="slidenum">
              <a:rPr lang="es-MX" smtClean="0"/>
              <a:t>‹Nº›</a:t>
            </a:fld>
            <a:endParaRPr lang="es-MX"/>
          </a:p>
        </p:txBody>
      </p:sp>
    </p:spTree>
    <p:extLst>
      <p:ext uri="{BB962C8B-B14F-4D97-AF65-F5344CB8AC3E}">
        <p14:creationId xmlns:p14="http://schemas.microsoft.com/office/powerpoint/2010/main" val="3172867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6A8F8409-B4A6-48C2-9A80-E2CB2834C675}" type="datetimeFigureOut">
              <a:rPr lang="es-MX" smtClean="0"/>
              <a:t>22/11/2017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EDF7B1D-B975-46B3-AA0B-44EF2538C372}" type="slidenum">
              <a:rPr lang="es-MX" smtClean="0"/>
              <a:t>‹Nº›</a:t>
            </a:fld>
            <a:endParaRPr lang="es-MX"/>
          </a:p>
        </p:txBody>
      </p:sp>
    </p:spTree>
    <p:extLst>
      <p:ext uri="{BB962C8B-B14F-4D97-AF65-F5344CB8AC3E}">
        <p14:creationId xmlns:p14="http://schemas.microsoft.com/office/powerpoint/2010/main" val="935001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6A8F8409-B4A6-48C2-9A80-E2CB2834C675}" type="datetimeFigureOut">
              <a:rPr lang="es-MX" smtClean="0"/>
              <a:t>22/11/2017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EDF7B1D-B975-46B3-AA0B-44EF2538C372}" type="slidenum">
              <a:rPr lang="es-MX" smtClean="0"/>
              <a:t>‹Nº›</a:t>
            </a:fld>
            <a:endParaRPr lang="es-MX"/>
          </a:p>
        </p:txBody>
      </p:sp>
    </p:spTree>
    <p:extLst>
      <p:ext uri="{BB962C8B-B14F-4D97-AF65-F5344CB8AC3E}">
        <p14:creationId xmlns:p14="http://schemas.microsoft.com/office/powerpoint/2010/main" val="1427025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8F8409-B4A6-48C2-9A80-E2CB2834C675}" type="datetimeFigureOut">
              <a:rPr lang="es-MX" smtClean="0"/>
              <a:t>22/11/2017</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F7B1D-B975-46B3-AA0B-44EF2538C372}" type="slidenum">
              <a:rPr lang="es-MX" smtClean="0"/>
              <a:t>‹Nº›</a:t>
            </a:fld>
            <a:endParaRPr lang="es-MX"/>
          </a:p>
        </p:txBody>
      </p:sp>
    </p:spTree>
    <p:extLst>
      <p:ext uri="{BB962C8B-B14F-4D97-AF65-F5344CB8AC3E}">
        <p14:creationId xmlns:p14="http://schemas.microsoft.com/office/powerpoint/2010/main" val="4212646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6.gif"/><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image" Target="../media/image5.jpg"/><Relationship Id="rId5" Type="http://schemas.openxmlformats.org/officeDocument/2006/relationships/diagramQuickStyle" Target="../diagrams/quickStyle1.xml"/><Relationship Id="rId10" Type="http://schemas.openxmlformats.org/officeDocument/2006/relationships/image" Target="../media/image4.jpg"/><Relationship Id="rId4" Type="http://schemas.openxmlformats.org/officeDocument/2006/relationships/diagramLayout" Target="../diagrams/layout1.xm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p:cNvSpPr/>
          <p:nvPr/>
        </p:nvSpPr>
        <p:spPr>
          <a:xfrm>
            <a:off x="-6548283" y="-8583560"/>
            <a:ext cx="28375896" cy="23154966"/>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MX"/>
          </a:p>
        </p:txBody>
      </p:sp>
      <p:pic>
        <p:nvPicPr>
          <p:cNvPr id="10" name="Picture 2" descr="Imagen relacionad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4458" y="4270573"/>
            <a:ext cx="1418443" cy="9293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aphicFrame>
        <p:nvGraphicFramePr>
          <p:cNvPr id="2" name="Diagrama 1"/>
          <p:cNvGraphicFramePr/>
          <p:nvPr>
            <p:extLst>
              <p:ext uri="{D42A27DB-BD31-4B8C-83A1-F6EECF244321}">
                <p14:modId xmlns:p14="http://schemas.microsoft.com/office/powerpoint/2010/main" val="2606056152"/>
              </p:ext>
            </p:extLst>
          </p:nvPr>
        </p:nvGraphicFramePr>
        <p:xfrm>
          <a:off x="-6990734" y="-7403690"/>
          <a:ext cx="23926474" cy="17978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n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56155" y="8566122"/>
            <a:ext cx="4123152" cy="1433286"/>
          </a:xfrm>
          <a:prstGeom prst="rect">
            <a:avLst/>
          </a:prstGeom>
        </p:spPr>
      </p:pic>
      <p:pic>
        <p:nvPicPr>
          <p:cNvPr id="4" name="Imagen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51302" y="-8583560"/>
            <a:ext cx="7018299" cy="3050653"/>
          </a:xfrm>
          <a:prstGeom prst="rect">
            <a:avLst/>
          </a:prstGeom>
        </p:spPr>
      </p:pic>
      <p:pic>
        <p:nvPicPr>
          <p:cNvPr id="5" name="Imagen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470991" y="5334000"/>
            <a:ext cx="5715000" cy="3048000"/>
          </a:xfrm>
          <a:prstGeom prst="rect">
            <a:avLst/>
          </a:prstGeom>
        </p:spPr>
      </p:pic>
      <p:pic>
        <p:nvPicPr>
          <p:cNvPr id="6" name="Imagen 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972503" y="4735235"/>
            <a:ext cx="4000084" cy="2808653"/>
          </a:xfrm>
          <a:prstGeom prst="rect">
            <a:avLst/>
          </a:prstGeom>
        </p:spPr>
      </p:pic>
      <p:pic>
        <p:nvPicPr>
          <p:cNvPr id="7" name="Imagen 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21127388">
            <a:off x="2177999" y="-2699297"/>
            <a:ext cx="3608350" cy="1267604"/>
          </a:xfrm>
          <a:prstGeom prst="rect">
            <a:avLst/>
          </a:prstGeom>
        </p:spPr>
      </p:pic>
    </p:spTree>
    <p:extLst>
      <p:ext uri="{BB962C8B-B14F-4D97-AF65-F5344CB8AC3E}">
        <p14:creationId xmlns:p14="http://schemas.microsoft.com/office/powerpoint/2010/main" val="426144584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290</Words>
  <Application>Microsoft Office PowerPoint</Application>
  <PresentationFormat>Panorámica</PresentationFormat>
  <Paragraphs>15</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Tema de Office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María Dolores</dc:creator>
  <cp:lastModifiedBy>Angelo Loza</cp:lastModifiedBy>
  <cp:revision>32</cp:revision>
  <dcterms:created xsi:type="dcterms:W3CDTF">2017-11-22T02:02:56Z</dcterms:created>
  <dcterms:modified xsi:type="dcterms:W3CDTF">2017-11-23T05:42:23Z</dcterms:modified>
</cp:coreProperties>
</file>