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01" d="100"/>
          <a:sy n="101" d="100"/>
        </p:scale>
        <p:origin x="126" y="34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25-05-2023</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a:t>
            </a:fld>
            <a:endParaRPr lang="en-IN"/>
          </a:p>
        </p:txBody>
      </p:sp>
    </p:spTree>
    <p:extLst>
      <p:ext uri="{BB962C8B-B14F-4D97-AF65-F5344CB8AC3E}">
        <p14:creationId xmlns:p14="http://schemas.microsoft.com/office/powerpoint/2010/main" val="156675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11</a:t>
            </a:fld>
            <a:endParaRPr lang="en-IN"/>
          </a:p>
        </p:txBody>
      </p:sp>
    </p:spTree>
    <p:extLst>
      <p:ext uri="{BB962C8B-B14F-4D97-AF65-F5344CB8AC3E}">
        <p14:creationId xmlns:p14="http://schemas.microsoft.com/office/powerpoint/2010/main" val="179781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12</a:t>
            </a:fld>
            <a:endParaRPr lang="en-IN"/>
          </a:p>
        </p:txBody>
      </p:sp>
    </p:spTree>
    <p:extLst>
      <p:ext uri="{BB962C8B-B14F-4D97-AF65-F5344CB8AC3E}">
        <p14:creationId xmlns:p14="http://schemas.microsoft.com/office/powerpoint/2010/main" val="90040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13</a:t>
            </a:fld>
            <a:endParaRPr lang="en-IN"/>
          </a:p>
        </p:txBody>
      </p:sp>
    </p:spTree>
    <p:extLst>
      <p:ext uri="{BB962C8B-B14F-4D97-AF65-F5344CB8AC3E}">
        <p14:creationId xmlns:p14="http://schemas.microsoft.com/office/powerpoint/2010/main" val="276276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14</a:t>
            </a:fld>
            <a:endParaRPr lang="en-IN"/>
          </a:p>
        </p:txBody>
      </p:sp>
    </p:spTree>
    <p:extLst>
      <p:ext uri="{BB962C8B-B14F-4D97-AF65-F5344CB8AC3E}">
        <p14:creationId xmlns:p14="http://schemas.microsoft.com/office/powerpoint/2010/main" val="73922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15</a:t>
            </a:fld>
            <a:endParaRPr lang="en-IN"/>
          </a:p>
        </p:txBody>
      </p:sp>
    </p:spTree>
    <p:extLst>
      <p:ext uri="{BB962C8B-B14F-4D97-AF65-F5344CB8AC3E}">
        <p14:creationId xmlns:p14="http://schemas.microsoft.com/office/powerpoint/2010/main" val="1906226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16</a:t>
            </a:fld>
            <a:endParaRPr lang="en-IN"/>
          </a:p>
        </p:txBody>
      </p:sp>
    </p:spTree>
    <p:extLst>
      <p:ext uri="{BB962C8B-B14F-4D97-AF65-F5344CB8AC3E}">
        <p14:creationId xmlns:p14="http://schemas.microsoft.com/office/powerpoint/2010/main" val="30451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17</a:t>
            </a:fld>
            <a:endParaRPr lang="en-IN"/>
          </a:p>
        </p:txBody>
      </p:sp>
    </p:spTree>
    <p:extLst>
      <p:ext uri="{BB962C8B-B14F-4D97-AF65-F5344CB8AC3E}">
        <p14:creationId xmlns:p14="http://schemas.microsoft.com/office/powerpoint/2010/main" val="3285419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18</a:t>
            </a:fld>
            <a:endParaRPr lang="en-IN"/>
          </a:p>
        </p:txBody>
      </p:sp>
    </p:spTree>
    <p:extLst>
      <p:ext uri="{BB962C8B-B14F-4D97-AF65-F5344CB8AC3E}">
        <p14:creationId xmlns:p14="http://schemas.microsoft.com/office/powerpoint/2010/main" val="234964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19</a:t>
            </a:fld>
            <a:endParaRPr lang="en-IN"/>
          </a:p>
        </p:txBody>
      </p:sp>
    </p:spTree>
    <p:extLst>
      <p:ext uri="{BB962C8B-B14F-4D97-AF65-F5344CB8AC3E}">
        <p14:creationId xmlns:p14="http://schemas.microsoft.com/office/powerpoint/2010/main" val="1853310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20</a:t>
            </a:fld>
            <a:endParaRPr lang="en-IN"/>
          </a:p>
        </p:txBody>
      </p:sp>
    </p:spTree>
    <p:extLst>
      <p:ext uri="{BB962C8B-B14F-4D97-AF65-F5344CB8AC3E}">
        <p14:creationId xmlns:p14="http://schemas.microsoft.com/office/powerpoint/2010/main" val="162082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1248328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21</a:t>
            </a:fld>
            <a:endParaRPr lang="en-IN"/>
          </a:p>
        </p:txBody>
      </p:sp>
    </p:spTree>
    <p:extLst>
      <p:ext uri="{BB962C8B-B14F-4D97-AF65-F5344CB8AC3E}">
        <p14:creationId xmlns:p14="http://schemas.microsoft.com/office/powerpoint/2010/main" val="426047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22</a:t>
            </a:fld>
            <a:endParaRPr lang="en-IN"/>
          </a:p>
        </p:txBody>
      </p:sp>
    </p:spTree>
    <p:extLst>
      <p:ext uri="{BB962C8B-B14F-4D97-AF65-F5344CB8AC3E}">
        <p14:creationId xmlns:p14="http://schemas.microsoft.com/office/powerpoint/2010/main" val="437832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23</a:t>
            </a:fld>
            <a:endParaRPr lang="en-IN"/>
          </a:p>
        </p:txBody>
      </p:sp>
    </p:spTree>
    <p:extLst>
      <p:ext uri="{BB962C8B-B14F-4D97-AF65-F5344CB8AC3E}">
        <p14:creationId xmlns:p14="http://schemas.microsoft.com/office/powerpoint/2010/main" val="3384274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24</a:t>
            </a:fld>
            <a:endParaRPr lang="en-IN"/>
          </a:p>
        </p:txBody>
      </p:sp>
    </p:spTree>
    <p:extLst>
      <p:ext uri="{BB962C8B-B14F-4D97-AF65-F5344CB8AC3E}">
        <p14:creationId xmlns:p14="http://schemas.microsoft.com/office/powerpoint/2010/main" val="3707233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25</a:t>
            </a:fld>
            <a:endParaRPr lang="en-IN"/>
          </a:p>
        </p:txBody>
      </p:sp>
    </p:spTree>
    <p:extLst>
      <p:ext uri="{BB962C8B-B14F-4D97-AF65-F5344CB8AC3E}">
        <p14:creationId xmlns:p14="http://schemas.microsoft.com/office/powerpoint/2010/main" val="2222067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26</a:t>
            </a:fld>
            <a:endParaRPr lang="en-IN"/>
          </a:p>
        </p:txBody>
      </p:sp>
    </p:spTree>
    <p:extLst>
      <p:ext uri="{BB962C8B-B14F-4D97-AF65-F5344CB8AC3E}">
        <p14:creationId xmlns:p14="http://schemas.microsoft.com/office/powerpoint/2010/main" val="3973173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27</a:t>
            </a:fld>
            <a:endParaRPr lang="en-IN"/>
          </a:p>
        </p:txBody>
      </p:sp>
    </p:spTree>
    <p:extLst>
      <p:ext uri="{BB962C8B-B14F-4D97-AF65-F5344CB8AC3E}">
        <p14:creationId xmlns:p14="http://schemas.microsoft.com/office/powerpoint/2010/main" val="1874360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28</a:t>
            </a:fld>
            <a:endParaRPr lang="en-IN"/>
          </a:p>
        </p:txBody>
      </p:sp>
    </p:spTree>
    <p:extLst>
      <p:ext uri="{BB962C8B-B14F-4D97-AF65-F5344CB8AC3E}">
        <p14:creationId xmlns:p14="http://schemas.microsoft.com/office/powerpoint/2010/main" val="75718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1958791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5</a:t>
            </a:fld>
            <a:endParaRPr lang="en-IN"/>
          </a:p>
        </p:txBody>
      </p:sp>
    </p:spTree>
    <p:extLst>
      <p:ext uri="{BB962C8B-B14F-4D97-AF65-F5344CB8AC3E}">
        <p14:creationId xmlns:p14="http://schemas.microsoft.com/office/powerpoint/2010/main" val="249996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6</a:t>
            </a:fld>
            <a:endParaRPr lang="en-IN"/>
          </a:p>
        </p:txBody>
      </p:sp>
    </p:spTree>
    <p:extLst>
      <p:ext uri="{BB962C8B-B14F-4D97-AF65-F5344CB8AC3E}">
        <p14:creationId xmlns:p14="http://schemas.microsoft.com/office/powerpoint/2010/main" val="233901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7</a:t>
            </a:fld>
            <a:endParaRPr lang="en-IN"/>
          </a:p>
        </p:txBody>
      </p:sp>
    </p:spTree>
    <p:extLst>
      <p:ext uri="{BB962C8B-B14F-4D97-AF65-F5344CB8AC3E}">
        <p14:creationId xmlns:p14="http://schemas.microsoft.com/office/powerpoint/2010/main" val="410701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8</a:t>
            </a:fld>
            <a:endParaRPr lang="en-IN"/>
          </a:p>
        </p:txBody>
      </p:sp>
    </p:spTree>
    <p:extLst>
      <p:ext uri="{BB962C8B-B14F-4D97-AF65-F5344CB8AC3E}">
        <p14:creationId xmlns:p14="http://schemas.microsoft.com/office/powerpoint/2010/main" val="264701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9</a:t>
            </a:fld>
            <a:endParaRPr lang="en-IN"/>
          </a:p>
        </p:txBody>
      </p:sp>
    </p:spTree>
    <p:extLst>
      <p:ext uri="{BB962C8B-B14F-4D97-AF65-F5344CB8AC3E}">
        <p14:creationId xmlns:p14="http://schemas.microsoft.com/office/powerpoint/2010/main" val="369683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10</a:t>
            </a:fld>
            <a:endParaRPr lang="en-IN"/>
          </a:p>
        </p:txBody>
      </p:sp>
    </p:spTree>
    <p:extLst>
      <p:ext uri="{BB962C8B-B14F-4D97-AF65-F5344CB8AC3E}">
        <p14:creationId xmlns:p14="http://schemas.microsoft.com/office/powerpoint/2010/main" val="1938758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grpSp>
        <p:nvGrpSpPr>
          <p:cNvPr id="6" name="Group 5">
            <a:extLst>
              <a:ext uri="{FF2B5EF4-FFF2-40B4-BE49-F238E27FC236}">
                <a16:creationId xmlns:a16="http://schemas.microsoft.com/office/drawing/2014/main" id="{4CA21213-01A2-3187-D0F8-5F07AC984306}"/>
              </a:ext>
            </a:extLst>
          </p:cNvPr>
          <p:cNvGrpSpPr/>
          <p:nvPr userDrawn="1"/>
        </p:nvGrpSpPr>
        <p:grpSpPr>
          <a:xfrm>
            <a:off x="0" y="0"/>
            <a:ext cx="12192001" cy="6858232"/>
            <a:chOff x="0" y="-200"/>
            <a:chExt cx="12192001" cy="6858232"/>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userDrawn="1"/>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IN" sz="1867" dirty="0"/>
            </a:p>
          </p:txBody>
        </p:sp>
      </p:grpSp>
      <p:sp>
        <p:nvSpPr>
          <p:cNvPr id="21" name="Footer Placeholder 4">
            <a:extLst>
              <a:ext uri="{FF2B5EF4-FFF2-40B4-BE49-F238E27FC236}">
                <a16:creationId xmlns:a16="http://schemas.microsoft.com/office/drawing/2014/main" id="{F7A6A1F3-92F3-0BAB-F193-C182BD24555B}"/>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
        <p:nvSpPr>
          <p:cNvPr id="22" name="Footer Placeholder 4">
            <a:extLst>
              <a:ext uri="{FF2B5EF4-FFF2-40B4-BE49-F238E27FC236}">
                <a16:creationId xmlns:a16="http://schemas.microsoft.com/office/drawing/2014/main" id="{E98C4655-BA17-2A1D-6C87-73B7759B2FBC}"/>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pic>
        <p:nvPicPr>
          <p:cNvPr id="27" name="Picture 26" descr="Logo&#10;&#10;Description automatically generated">
            <a:extLst>
              <a:ext uri="{FF2B5EF4-FFF2-40B4-BE49-F238E27FC236}">
                <a16:creationId xmlns:a16="http://schemas.microsoft.com/office/drawing/2014/main" id="{727E4AF1-8F7A-3A99-CD0B-8A1721950B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514" y="208271"/>
            <a:ext cx="731653" cy="248762"/>
          </a:xfrm>
          <a:prstGeom prst="rect">
            <a:avLst/>
          </a:prstGeom>
        </p:spPr>
      </p:pic>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
        <p:nvSpPr>
          <p:cNvPr id="6" name="Footer Placeholder 4">
            <a:extLst>
              <a:ext uri="{FF2B5EF4-FFF2-40B4-BE49-F238E27FC236}">
                <a16:creationId xmlns:a16="http://schemas.microsoft.com/office/drawing/2014/main" id="{96C41AAC-4EFB-4943-8398-386666B9164D}"/>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2" name="Google Shape;23;p3">
            <a:extLst>
              <a:ext uri="{FF2B5EF4-FFF2-40B4-BE49-F238E27FC236}">
                <a16:creationId xmlns:a16="http://schemas.microsoft.com/office/drawing/2014/main" id="{3D9EBF0F-66B9-32A6-AED2-512166C1C03B}"/>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D0A2CAC9-01D7-64F3-11D7-4CA80275A70A}"/>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dirty="0">
                <a:solidFill>
                  <a:schemeClr val="dk1"/>
                </a:solidFill>
                <a:latin typeface="Open Sans"/>
                <a:ea typeface="Open Sans"/>
                <a:cs typeface="Open Sans"/>
                <a:sym typeface="Open Sans"/>
              </a:rPr>
              <a:t>SLIDE  </a:t>
            </a:r>
            <a:endParaRPr sz="1400" b="1" i="0" u="none" strike="noStrike" cap="none" dirty="0">
              <a:solidFill>
                <a:schemeClr val="dk1"/>
              </a:solidFill>
              <a:latin typeface="Open Sans"/>
              <a:ea typeface="Open Sans"/>
              <a:cs typeface="Open Sans"/>
              <a:sym typeface="Open Sans"/>
            </a:endParaRPr>
          </a:p>
        </p:txBody>
      </p:sp>
      <p:cxnSp>
        <p:nvCxnSpPr>
          <p:cNvPr id="7" name="Google Shape;25;p3">
            <a:extLst>
              <a:ext uri="{FF2B5EF4-FFF2-40B4-BE49-F238E27FC236}">
                <a16:creationId xmlns:a16="http://schemas.microsoft.com/office/drawing/2014/main" id="{DC31B675-9844-7062-504F-954DE0EA6C3A}"/>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5855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oogle Shape;23;p3">
            <a:extLst>
              <a:ext uri="{FF2B5EF4-FFF2-40B4-BE49-F238E27FC236}">
                <a16:creationId xmlns:a16="http://schemas.microsoft.com/office/drawing/2014/main" id="{E1D5CEED-192E-F712-7B7B-034D4C9DCD78}"/>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762AC068-2D4F-917B-9C80-40191427BBC2}"/>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dk1"/>
                </a:solidFill>
                <a:latin typeface="Open Sans"/>
                <a:ea typeface="Open Sans"/>
                <a:cs typeface="Open Sans"/>
                <a:sym typeface="Open Sans"/>
              </a:rPr>
              <a:t>SLIDE  </a:t>
            </a:r>
            <a:endParaRPr sz="1400" b="1" i="0" u="none" strike="noStrike" cap="none">
              <a:solidFill>
                <a:schemeClr val="dk1"/>
              </a:solidFill>
              <a:latin typeface="Open Sans"/>
              <a:ea typeface="Open Sans"/>
              <a:cs typeface="Open Sans"/>
              <a:sym typeface="Open Sans"/>
            </a:endParaRPr>
          </a:p>
        </p:txBody>
      </p:sp>
      <p:cxnSp>
        <p:nvCxnSpPr>
          <p:cNvPr id="4" name="Google Shape;25;p3">
            <a:extLst>
              <a:ext uri="{FF2B5EF4-FFF2-40B4-BE49-F238E27FC236}">
                <a16:creationId xmlns:a16="http://schemas.microsoft.com/office/drawing/2014/main" id="{F388D4C5-F419-BC41-ED6F-2A035D2EB7EE}"/>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
        <p:nvSpPr>
          <p:cNvPr id="5" name="Google Shape;656;p77">
            <a:extLst>
              <a:ext uri="{FF2B5EF4-FFF2-40B4-BE49-F238E27FC236}">
                <a16:creationId xmlns:a16="http://schemas.microsoft.com/office/drawing/2014/main" id="{9982CD01-CD2A-1E19-3BB6-0226BA51E29C}"/>
              </a:ext>
            </a:extLst>
          </p:cNvPr>
          <p:cNvSpPr txBox="1"/>
          <p:nvPr userDrawn="1"/>
        </p:nvSpPr>
        <p:spPr>
          <a:xfrm>
            <a:off x="685395" y="386243"/>
            <a:ext cx="371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Sub title</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680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Footer Placeholder 4">
            <a:extLst>
              <a:ext uri="{FF2B5EF4-FFF2-40B4-BE49-F238E27FC236}">
                <a16:creationId xmlns:a16="http://schemas.microsoft.com/office/drawing/2014/main" id="{596E99AA-E2C7-422C-8EAB-0A93813E95B8}"/>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4" name="Footer Placeholder 4">
            <a:extLst>
              <a:ext uri="{FF2B5EF4-FFF2-40B4-BE49-F238E27FC236}">
                <a16:creationId xmlns:a16="http://schemas.microsoft.com/office/drawing/2014/main" id="{C879EFB9-1983-D76A-C8B4-037524B68DD8}"/>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zestic.in/"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74">
            <a:extLst>
              <a:ext uri="{FF2B5EF4-FFF2-40B4-BE49-F238E27FC236}">
                <a16:creationId xmlns:a16="http://schemas.microsoft.com/office/drawing/2014/main" id="{7588EAFC-FF67-6062-5A1A-3446CB6CE046}"/>
              </a:ext>
            </a:extLst>
          </p:cNvPr>
          <p:cNvSpPr>
            <a:spLocks/>
          </p:cNvSpPr>
          <p:nvPr/>
        </p:nvSpPr>
        <p:spPr>
          <a:xfrm>
            <a:off x="392956" y="2636979"/>
            <a:ext cx="7473421" cy="544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4400" b="1" i="0" u="none" strike="noStrike" cap="none" dirty="0">
                <a:solidFill>
                  <a:schemeClr val="dk1"/>
                </a:solidFill>
                <a:latin typeface="Montserrat"/>
                <a:ea typeface="Montserrat"/>
                <a:cs typeface="Montserrat"/>
                <a:sym typeface="Montserrat"/>
              </a:rPr>
              <a:t>Java Concurrency and Multithreading</a:t>
            </a:r>
            <a:endParaRPr sz="4400" b="1" i="0" u="none" strike="noStrike" cap="none" dirty="0">
              <a:solidFill>
                <a:schemeClr val="dk1"/>
              </a:solidFill>
              <a:latin typeface="Montserrat"/>
              <a:ea typeface="Montserrat"/>
              <a:cs typeface="Montserrat"/>
              <a:sym typeface="Montserrat"/>
            </a:endParaRPr>
          </a:p>
        </p:txBody>
      </p:sp>
      <p:sp>
        <p:nvSpPr>
          <p:cNvPr id="12" name="Google Shape;595;p74">
            <a:extLst>
              <a:ext uri="{FF2B5EF4-FFF2-40B4-BE49-F238E27FC236}">
                <a16:creationId xmlns:a16="http://schemas.microsoft.com/office/drawing/2014/main" id="{7097FA97-8C38-CAAA-867E-768CB875BB80}"/>
              </a:ext>
            </a:extLst>
          </p:cNvPr>
          <p:cNvSpPr/>
          <p:nvPr/>
        </p:nvSpPr>
        <p:spPr>
          <a:xfrm>
            <a:off x="392956" y="5120850"/>
            <a:ext cx="133487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chemeClr val="bg1">
                    <a:lumMod val="50000"/>
                  </a:schemeClr>
                </a:solidFill>
                <a:latin typeface="Open Sans"/>
                <a:ea typeface="Open Sans"/>
                <a:cs typeface="Open Sans"/>
                <a:sym typeface="Open Sans"/>
              </a:rPr>
              <a:t>Presented by:</a:t>
            </a:r>
            <a:endParaRPr sz="1100" dirty="0">
              <a:solidFill>
                <a:schemeClr val="bg1">
                  <a:lumMod val="50000"/>
                </a:schemeClr>
              </a:solidFill>
              <a:latin typeface="Open Sans"/>
              <a:ea typeface="Open Sans"/>
              <a:cs typeface="Open Sans"/>
              <a:sym typeface="Open Sans"/>
            </a:endParaRPr>
          </a:p>
        </p:txBody>
      </p:sp>
      <p:sp>
        <p:nvSpPr>
          <p:cNvPr id="13" name="Shape 406">
            <a:extLst>
              <a:ext uri="{FF2B5EF4-FFF2-40B4-BE49-F238E27FC236}">
                <a16:creationId xmlns:a16="http://schemas.microsoft.com/office/drawing/2014/main" id="{7CCA165C-58F3-257D-532F-2AD3F8A4A937}"/>
              </a:ext>
            </a:extLst>
          </p:cNvPr>
          <p:cNvSpPr txBox="1">
            <a:spLocks/>
          </p:cNvSpPr>
          <p:nvPr/>
        </p:nvSpPr>
        <p:spPr>
          <a:xfrm>
            <a:off x="392956" y="5251867"/>
            <a:ext cx="3654847" cy="357696"/>
          </a:xfrm>
          <a:prstGeom prst="rect">
            <a:avLst/>
          </a:prstGeom>
          <a:noFill/>
          <a:ln>
            <a:noFill/>
          </a:ln>
        </p:spPr>
        <p:txBody>
          <a:bodyPr wrap="square" lIns="68569" tIns="34275" rIns="68569" bIns="34275" anchor="t" anchorCtr="0">
            <a:spAutoFit/>
          </a:bodyPr>
          <a:lstStyle/>
          <a:p>
            <a:pPr>
              <a:lnSpc>
                <a:spcPct val="150000"/>
              </a:lnSpc>
              <a:buSzPct val="25000"/>
            </a:pPr>
            <a:r>
              <a:rPr lang="en-IN" sz="1400" dirty="0">
                <a:solidFill>
                  <a:schemeClr val="bg1">
                    <a:lumMod val="50000"/>
                  </a:schemeClr>
                </a:solidFill>
                <a:latin typeface="Lora"/>
                <a:ea typeface="Lora"/>
                <a:cs typeface="Lora"/>
                <a:sym typeface="Lora"/>
              </a:rPr>
              <a:t>DEBENDU KUMAR</a:t>
            </a:r>
            <a:endParaRPr lang="id-ID" sz="1400" dirty="0">
              <a:solidFill>
                <a:schemeClr val="bg1">
                  <a:lumMod val="50000"/>
                </a:schemeClr>
              </a:solidFill>
              <a:latin typeface="Lora"/>
              <a:ea typeface="Lora"/>
              <a:cs typeface="Lora"/>
              <a:sym typeface="Lora"/>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16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86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87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07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42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8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7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97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37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24A50D-80A4-D747-F57F-0952AFE123CF}"/>
              </a:ext>
            </a:extLst>
          </p:cNvPr>
          <p:cNvPicPr>
            <a:picLocks noChangeAspect="1"/>
          </p:cNvPicPr>
          <p:nvPr/>
        </p:nvPicPr>
        <p:blipFill>
          <a:blip r:embed="rId3"/>
          <a:stretch>
            <a:fillRect/>
          </a:stretch>
        </p:blipFill>
        <p:spPr>
          <a:xfrm>
            <a:off x="0" y="15113"/>
            <a:ext cx="12192000" cy="6827774"/>
          </a:xfrm>
          <a:prstGeom prst="rect">
            <a:avLst/>
          </a:prstGeom>
        </p:spPr>
      </p:pic>
    </p:spTree>
    <p:extLst>
      <p:ext uri="{BB962C8B-B14F-4D97-AF65-F5344CB8AC3E}">
        <p14:creationId xmlns:p14="http://schemas.microsoft.com/office/powerpoint/2010/main" val="10276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20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549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93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47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5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197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330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32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78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8596B29-8423-475A-A47B-B13E5DD3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2" y="857980"/>
            <a:ext cx="2368607" cy="1062632"/>
          </a:xfrm>
          <a:prstGeom prst="rect">
            <a:avLst/>
          </a:prstGeom>
        </p:spPr>
      </p:pic>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
        <p:nvSpPr>
          <p:cNvPr id="9" name="Subtitle 2">
            <a:extLst>
              <a:ext uri="{FF2B5EF4-FFF2-40B4-BE49-F238E27FC236}">
                <a16:creationId xmlns:a16="http://schemas.microsoft.com/office/drawing/2014/main" id="{C2E452AA-62B7-4144-A213-964BD28B0FA5}"/>
              </a:ext>
            </a:extLst>
          </p:cNvPr>
          <p:cNvSpPr txBox="1">
            <a:spLocks/>
          </p:cNvSpPr>
          <p:nvPr/>
        </p:nvSpPr>
        <p:spPr>
          <a:xfrm>
            <a:off x="704632" y="5502933"/>
            <a:ext cx="6402021" cy="893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All information present here is the exclusive property of Zestic IT Solutions (Zestic) and is subject to change without notice. Any unauthorized use of the content appearing here may violate copyright, trademark and other applicable laws. </a:t>
            </a:r>
          </a:p>
        </p:txBody>
      </p:sp>
      <p:sp>
        <p:nvSpPr>
          <p:cNvPr id="10" name="Subtitle 2">
            <a:extLst>
              <a:ext uri="{FF2B5EF4-FFF2-40B4-BE49-F238E27FC236}">
                <a16:creationId xmlns:a16="http://schemas.microsoft.com/office/drawing/2014/main" id="{6455B9CC-D192-486B-8F42-F4CB17BD759D}"/>
              </a:ext>
            </a:extLst>
          </p:cNvPr>
          <p:cNvSpPr txBox="1">
            <a:spLocks/>
          </p:cNvSpPr>
          <p:nvPr/>
        </p:nvSpPr>
        <p:spPr>
          <a:xfrm>
            <a:off x="704632" y="4367626"/>
            <a:ext cx="10782736" cy="58990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www.zestic.in</a:t>
            </a:r>
            <a:endPar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Contact us: </a:t>
            </a: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rPr>
              <a:t>www.zestic.in/contact-us</a:t>
            </a: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7C9909-2E81-91A3-DF63-3DAD423E4ADB}"/>
              </a:ext>
            </a:extLst>
          </p:cNvPr>
          <p:cNvPicPr>
            <a:picLocks noChangeAspect="1"/>
          </p:cNvPicPr>
          <p:nvPr/>
        </p:nvPicPr>
        <p:blipFill>
          <a:blip r:embed="rId3"/>
          <a:stretch>
            <a:fillRect/>
          </a:stretch>
        </p:blipFill>
        <p:spPr>
          <a:xfrm>
            <a:off x="0" y="39153"/>
            <a:ext cx="12192000" cy="6779693"/>
          </a:xfrm>
          <a:prstGeom prst="rect">
            <a:avLst/>
          </a:prstGeom>
        </p:spPr>
      </p:pic>
    </p:spTree>
    <p:extLst>
      <p:ext uri="{BB962C8B-B14F-4D97-AF65-F5344CB8AC3E}">
        <p14:creationId xmlns:p14="http://schemas.microsoft.com/office/powerpoint/2010/main" val="421278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BE4303-5206-7EBE-0A14-30408D445493}"/>
              </a:ext>
            </a:extLst>
          </p:cNvPr>
          <p:cNvPicPr>
            <a:picLocks noChangeAspect="1"/>
          </p:cNvPicPr>
          <p:nvPr/>
        </p:nvPicPr>
        <p:blipFill>
          <a:blip r:embed="rId3"/>
          <a:stretch>
            <a:fillRect/>
          </a:stretch>
        </p:blipFill>
        <p:spPr>
          <a:xfrm>
            <a:off x="0" y="28207"/>
            <a:ext cx="12192000" cy="6801585"/>
          </a:xfrm>
          <a:prstGeom prst="rect">
            <a:avLst/>
          </a:prstGeom>
        </p:spPr>
      </p:pic>
    </p:spTree>
    <p:extLst>
      <p:ext uri="{BB962C8B-B14F-4D97-AF65-F5344CB8AC3E}">
        <p14:creationId xmlns:p14="http://schemas.microsoft.com/office/powerpoint/2010/main" val="347965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5DC118-5F78-5741-8360-06CF89C8B6CC}"/>
              </a:ext>
            </a:extLst>
          </p:cNvPr>
          <p:cNvPicPr>
            <a:picLocks noChangeAspect="1"/>
          </p:cNvPicPr>
          <p:nvPr/>
        </p:nvPicPr>
        <p:blipFill>
          <a:blip r:embed="rId3"/>
          <a:stretch>
            <a:fillRect/>
          </a:stretch>
        </p:blipFill>
        <p:spPr>
          <a:xfrm>
            <a:off x="6350" y="0"/>
            <a:ext cx="12179300" cy="6858000"/>
          </a:xfrm>
          <a:prstGeom prst="rect">
            <a:avLst/>
          </a:prstGeom>
        </p:spPr>
      </p:pic>
    </p:spTree>
    <p:extLst>
      <p:ext uri="{BB962C8B-B14F-4D97-AF65-F5344CB8AC3E}">
        <p14:creationId xmlns:p14="http://schemas.microsoft.com/office/powerpoint/2010/main" val="13124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DF2424-393D-0760-E60C-DEE0FC622C0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6431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A9EAE-ADED-6C57-9B2C-6155DBECE35B}"/>
              </a:ext>
            </a:extLst>
          </p:cNvPr>
          <p:cNvPicPr>
            <a:picLocks noChangeAspect="1"/>
          </p:cNvPicPr>
          <p:nvPr/>
        </p:nvPicPr>
        <p:blipFill>
          <a:blip r:embed="rId3"/>
          <a:stretch>
            <a:fillRect/>
          </a:stretch>
        </p:blipFill>
        <p:spPr>
          <a:xfrm>
            <a:off x="9525" y="0"/>
            <a:ext cx="12172950" cy="6858000"/>
          </a:xfrm>
          <a:prstGeom prst="rect">
            <a:avLst/>
          </a:prstGeom>
        </p:spPr>
      </p:pic>
    </p:spTree>
    <p:extLst>
      <p:ext uri="{BB962C8B-B14F-4D97-AF65-F5344CB8AC3E}">
        <p14:creationId xmlns:p14="http://schemas.microsoft.com/office/powerpoint/2010/main" val="404437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B214C-9258-0951-D81B-F99BEE863A4F}"/>
              </a:ext>
            </a:extLst>
          </p:cNvPr>
          <p:cNvPicPr>
            <a:picLocks noChangeAspect="1"/>
          </p:cNvPicPr>
          <p:nvPr/>
        </p:nvPicPr>
        <p:blipFill>
          <a:blip r:embed="rId3"/>
          <a:stretch>
            <a:fillRect/>
          </a:stretch>
        </p:blipFill>
        <p:spPr>
          <a:xfrm>
            <a:off x="9525" y="0"/>
            <a:ext cx="12172950" cy="6858000"/>
          </a:xfrm>
          <a:prstGeom prst="rect">
            <a:avLst/>
          </a:prstGeom>
        </p:spPr>
      </p:pic>
    </p:spTree>
    <p:extLst>
      <p:ext uri="{BB962C8B-B14F-4D97-AF65-F5344CB8AC3E}">
        <p14:creationId xmlns:p14="http://schemas.microsoft.com/office/powerpoint/2010/main" val="164497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3249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9580</TotalTime>
  <Words>1633</Words>
  <Application>Microsoft Office PowerPoint</Application>
  <PresentationFormat>Widescreen</PresentationFormat>
  <Paragraphs>88</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Lora</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Deebendu Kumar</cp:lastModifiedBy>
  <cp:revision>353</cp:revision>
  <dcterms:created xsi:type="dcterms:W3CDTF">2021-11-01T07:46:03Z</dcterms:created>
  <dcterms:modified xsi:type="dcterms:W3CDTF">2023-05-25T17:16:06Z</dcterms:modified>
</cp:coreProperties>
</file>