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5.wmf" ContentType="image/x-wmf"/>
  <Override PartName="/ppt/media/image4.png" ContentType="image/png"/>
  <Override PartName="/ppt/media/image1.png" ContentType="image/png"/>
  <Override PartName="/ppt/media/image6.wmf" ContentType="image/x-wmf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5/10/12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01A1D1-C1A1-4171-9151-B16191E19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5/10/12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E1C1A1-7111-4101-A181-01A131C10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Optimization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03000" y="3886200"/>
            <a:ext cx="78548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Group 2: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Zak Estrada, Chandini Jain, Jonathan Lai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Genetic Algorithm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couple of slides explaining the method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9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47160" y="1342440"/>
            <a:ext cx="7034040" cy="5009760"/>
          </a:xfrm>
          <a:prstGeom prst="rect">
            <a:avLst/>
          </a:prstGeom>
        </p:spPr>
      </p:pic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Go With The Winners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Simulated Annealing Reconstruction</a:t>
            </a:r>
            <a:endParaRPr/>
          </a:p>
        </p:txBody>
      </p:sp>
      <p:pic>
        <p:nvPicPr>
          <p:cNvPr descr="" id="10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603040" y="2001600"/>
            <a:ext cx="3083400" cy="3615120"/>
          </a:xfrm>
          <a:prstGeom prst="rect">
            <a:avLst/>
          </a:prstGeom>
        </p:spPr>
      </p:pic>
      <p:pic>
        <p:nvPicPr>
          <p:cNvPr descr="" id="10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01600"/>
            <a:ext cx="3120840" cy="3548520"/>
          </a:xfrm>
          <a:prstGeom prst="rect">
            <a:avLst/>
          </a:prstGeom>
        </p:spPr>
      </p:pic>
      <p:sp>
        <p:nvSpPr>
          <p:cNvPr id="104" name="CustomShape 2"/>
          <p:cNvSpPr/>
          <p:nvPr/>
        </p:nvSpPr>
        <p:spPr>
          <a:xfrm>
            <a:off x="536400" y="1532880"/>
            <a:ext cx="30416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Hexagonal lattice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5603040" y="1565640"/>
            <a:ext cx="308340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Sheared hexagonal lattice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Runtime/Number of iterations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Avg Final Energy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Standard Deviation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Different solutions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Hierarchy of optimization methods</a:t>
            </a:r>
            <a:endParaRPr/>
          </a:p>
        </p:txBody>
      </p:sp>
      <p:pic>
        <p:nvPicPr>
          <p:cNvPr descr="" id="79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98760" y="1417680"/>
            <a:ext cx="7867440" cy="3597120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5316480" y="3556800"/>
            <a:ext cx="889200" cy="742320"/>
          </a:xfrm>
          <a:prstGeom prst="rect">
            <a:avLst/>
          </a:prstGeom>
          <a:solidFill>
            <a:srgbClr val="ffff00"/>
          </a:solidFill>
          <a:ln w="9360">
            <a:solidFill>
              <a:srgbClr val="4a7ebb"/>
            </a:solidFill>
            <a:round/>
          </a:ln>
        </p:spPr>
      </p:sp>
      <p:sp>
        <p:nvSpPr>
          <p:cNvPr id="81" name="CustomShape 3"/>
          <p:cNvSpPr/>
          <p:nvPr/>
        </p:nvSpPr>
        <p:spPr>
          <a:xfrm>
            <a:off x="6943320" y="3016080"/>
            <a:ext cx="946800" cy="790200"/>
          </a:xfrm>
          <a:prstGeom prst="rect">
            <a:avLst/>
          </a:prstGeom>
          <a:solidFill>
            <a:srgbClr val="ffff00"/>
          </a:solidFill>
          <a:ln w="9360">
            <a:solidFill>
              <a:srgbClr val="4a7ebb"/>
            </a:solidFill>
            <a:round/>
          </a:ln>
        </p:spPr>
      </p:sp>
      <p:sp>
        <p:nvSpPr>
          <p:cNvPr id="82" name="CustomShape 4"/>
          <p:cNvSpPr/>
          <p:nvPr/>
        </p:nvSpPr>
        <p:spPr>
          <a:xfrm>
            <a:off x="7802640" y="3927960"/>
            <a:ext cx="883800" cy="737640"/>
          </a:xfrm>
          <a:prstGeom prst="rect">
            <a:avLst/>
          </a:prstGeom>
          <a:solidFill>
            <a:srgbClr val="ffff00"/>
          </a:solidFill>
          <a:ln w="9360">
            <a:solidFill>
              <a:srgbClr val="4a7ebb"/>
            </a:solidFill>
            <a:round/>
          </a:ln>
        </p:spPr>
      </p:sp>
      <p:sp>
        <p:nvSpPr>
          <p:cNvPr id="83" name="CustomShape 5"/>
          <p:cNvSpPr/>
          <p:nvPr/>
        </p:nvSpPr>
        <p:spPr>
          <a:xfrm>
            <a:off x="3673800" y="3016080"/>
            <a:ext cx="889200" cy="742320"/>
          </a:xfrm>
          <a:prstGeom prst="rect">
            <a:avLst/>
          </a:prstGeom>
          <a:solidFill>
            <a:srgbClr val="ffff00"/>
          </a:solidFill>
          <a:ln w="9360">
            <a:solidFill>
              <a:srgbClr val="4a7ebb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Our Hamiltonian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688680" y="3250080"/>
            <a:ext cx="7597800" cy="3501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ri is the position of beadi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Vk is the number of vertices for beadk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V0 is the actual number of vertices beadk should make.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Kb = 1, kv = 1024 are force constants</a:t>
            </a:r>
            <a:endParaRPr/>
          </a:p>
        </p:txBody>
      </p:sp>
      <p:pic>
        <p:nvPicPr>
          <p:cNvPr descr="" id="86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871920" y="1417680"/>
            <a:ext cx="7679880" cy="97668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Our systems (Replace with pictures)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HCP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Sheared HCP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HCP with bottom half shifted by δx +0.2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HCP with lower triangular half shifted by δx +0.2 δy +0.2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Square lattice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Random lattice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314080" y="1585080"/>
            <a:ext cx="4953600" cy="4953600"/>
          </a:xfrm>
          <a:prstGeom prst="rect">
            <a:avLst/>
          </a:prstGeom>
        </p:spPr>
      </p:pic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Hexagonal lattice vs sheared hexagonal lattice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Code implementation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Java – 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Heavylifting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Software Java 1.6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Python –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Analysis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Tcl –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Simulated Annealing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couple of slides explaining the method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Ant Colony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couple of slides explaining the method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