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64" r:id="rId5"/>
    <p:sldId id="263" r:id="rId6"/>
    <p:sldId id="267" r:id="rId7"/>
    <p:sldId id="266" r:id="rId8"/>
    <p:sldId id="258" r:id="rId9"/>
    <p:sldId id="269" r:id="rId10"/>
    <p:sldId id="270" r:id="rId11"/>
    <p:sldId id="259" r:id="rId12"/>
    <p:sldId id="260" r:id="rId13"/>
    <p:sldId id="261" r:id="rId14"/>
    <p:sldId id="262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8448-F35D-2740-A7C9-16B059632B26}" type="datetimeFigureOut">
              <a:rPr lang="en-US" smtClean="0"/>
              <a:t>5/10/12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EB86-254A-734F-8049-D6D85081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7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8448-F35D-2740-A7C9-16B059632B26}" type="datetimeFigureOut">
              <a:rPr lang="en-US" smtClean="0"/>
              <a:t>5/10/12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EB86-254A-734F-8049-D6D85081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7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8448-F35D-2740-A7C9-16B059632B26}" type="datetimeFigureOut">
              <a:rPr lang="en-US" smtClean="0"/>
              <a:t>5/10/12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EB86-254A-734F-8049-D6D85081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5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8448-F35D-2740-A7C9-16B059632B26}" type="datetimeFigureOut">
              <a:rPr lang="en-US" smtClean="0"/>
              <a:t>5/10/12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EB86-254A-734F-8049-D6D85081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4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8448-F35D-2740-A7C9-16B059632B26}" type="datetimeFigureOut">
              <a:rPr lang="en-US" smtClean="0"/>
              <a:t>5/10/12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EB86-254A-734F-8049-D6D85081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9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8448-F35D-2740-A7C9-16B059632B26}" type="datetimeFigureOut">
              <a:rPr lang="en-US" smtClean="0"/>
              <a:t>5/10/12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EB86-254A-734F-8049-D6D85081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3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8448-F35D-2740-A7C9-16B059632B26}" type="datetimeFigureOut">
              <a:rPr lang="en-US" smtClean="0"/>
              <a:t>5/10/12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EB86-254A-734F-8049-D6D85081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6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8448-F35D-2740-A7C9-16B059632B26}" type="datetimeFigureOut">
              <a:rPr lang="en-US" smtClean="0"/>
              <a:t>5/10/12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EB86-254A-734F-8049-D6D85081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6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8448-F35D-2740-A7C9-16B059632B26}" type="datetimeFigureOut">
              <a:rPr lang="en-US" smtClean="0"/>
              <a:t>5/10/12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EB86-254A-734F-8049-D6D85081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6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8448-F35D-2740-A7C9-16B059632B26}" type="datetimeFigureOut">
              <a:rPr lang="en-US" smtClean="0"/>
              <a:t>5/10/12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EB86-254A-734F-8049-D6D85081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8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8448-F35D-2740-A7C9-16B059632B26}" type="datetimeFigureOut">
              <a:rPr lang="en-US" smtClean="0"/>
              <a:t>5/10/12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EB86-254A-734F-8049-D6D85081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2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8448-F35D-2740-A7C9-16B059632B26}" type="datetimeFigureOut">
              <a:rPr lang="en-US" smtClean="0"/>
              <a:t>5/10/12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BEB86-254A-734F-8049-D6D85081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4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052" y="3886200"/>
            <a:ext cx="7855148" cy="1752600"/>
          </a:xfrm>
        </p:spPr>
        <p:txBody>
          <a:bodyPr/>
          <a:lstStyle/>
          <a:p>
            <a:r>
              <a:rPr lang="en-US" dirty="0" smtClean="0"/>
              <a:t>Group 2:</a:t>
            </a:r>
          </a:p>
          <a:p>
            <a:r>
              <a:rPr lang="en-US" dirty="0" smtClean="0"/>
              <a:t>Zak Estrada, </a:t>
            </a:r>
            <a:r>
              <a:rPr lang="en-US" dirty="0" err="1" smtClean="0"/>
              <a:t>Chandini</a:t>
            </a:r>
            <a:r>
              <a:rPr lang="en-US" dirty="0" smtClean="0"/>
              <a:t> Jain, Jonathan Lai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9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couple of slides explaining the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98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two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90" y="1342305"/>
            <a:ext cx="7034570" cy="501017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With The Winners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2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Simulated Annealing Reconstruction</a:t>
            </a:r>
            <a:endParaRPr lang="en-US" dirty="0"/>
          </a:p>
        </p:txBody>
      </p:sp>
      <p:pic>
        <p:nvPicPr>
          <p:cNvPr id="4" name="Picture 3" descr="outputSheared.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4" t="32013" r="30378" b="31738"/>
          <a:stretch/>
        </p:blipFill>
        <p:spPr>
          <a:xfrm>
            <a:off x="5603173" y="2001706"/>
            <a:ext cx="3083627" cy="3615652"/>
          </a:xfrm>
          <a:prstGeom prst="rect">
            <a:avLst/>
          </a:prstGeom>
        </p:spPr>
      </p:pic>
      <p:pic>
        <p:nvPicPr>
          <p:cNvPr id="5" name="Picture 4" descr="output.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7" t="32326" r="30175" b="32522"/>
          <a:stretch/>
        </p:blipFill>
        <p:spPr>
          <a:xfrm>
            <a:off x="457200" y="2001706"/>
            <a:ext cx="3121296" cy="35489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6433" y="1532820"/>
            <a:ext cx="304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Hexagonal lattice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03173" y="1565667"/>
            <a:ext cx="308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Sheared hexagonal lattice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5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Runtime/Number of iterations</a:t>
            </a:r>
          </a:p>
          <a:p>
            <a:r>
              <a:rPr lang="en-US" dirty="0" err="1" smtClean="0"/>
              <a:t>Avg</a:t>
            </a:r>
            <a:r>
              <a:rPr lang="en-US" dirty="0"/>
              <a:t> </a:t>
            </a:r>
            <a:r>
              <a:rPr lang="en-US" dirty="0" smtClean="0"/>
              <a:t>Final Energy</a:t>
            </a:r>
          </a:p>
          <a:p>
            <a:r>
              <a:rPr lang="en-US" dirty="0" smtClean="0"/>
              <a:t>Standard Deviation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6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9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9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7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of optimization methods</a:t>
            </a:r>
            <a:endParaRPr lang="en-US" dirty="0"/>
          </a:p>
        </p:txBody>
      </p:sp>
      <p:pic>
        <p:nvPicPr>
          <p:cNvPr id="7" name="Picture 6" descr="Network 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7" y="1417638"/>
            <a:ext cx="7867640" cy="35974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16623" y="3556796"/>
            <a:ext cx="889579" cy="742569"/>
          </a:xfrm>
          <a:prstGeom prst="rect">
            <a:avLst/>
          </a:prstGeom>
          <a:solidFill>
            <a:srgbClr val="FFFF00">
              <a:alpha val="1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43471" y="3016224"/>
            <a:ext cx="947091" cy="790576"/>
          </a:xfrm>
          <a:prstGeom prst="rect">
            <a:avLst/>
          </a:prstGeom>
          <a:solidFill>
            <a:srgbClr val="FFFF00">
              <a:alpha val="1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02557" y="3928081"/>
            <a:ext cx="884243" cy="738115"/>
          </a:xfrm>
          <a:prstGeom prst="rect">
            <a:avLst/>
          </a:prstGeom>
          <a:solidFill>
            <a:srgbClr val="FFFF00">
              <a:alpha val="1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73676" y="3016224"/>
            <a:ext cx="889579" cy="742569"/>
          </a:xfrm>
          <a:prstGeom prst="rect">
            <a:avLst/>
          </a:prstGeom>
          <a:solidFill>
            <a:srgbClr val="FFFF00">
              <a:alpha val="1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0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Hamiltonian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8793" y="3250084"/>
            <a:ext cx="75982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err="1" smtClean="0"/>
              <a:t>r</a:t>
            </a:r>
            <a:r>
              <a:rPr lang="en-US" sz="3200" baseline="-25000" dirty="0" err="1" smtClean="0"/>
              <a:t>i</a:t>
            </a:r>
            <a:r>
              <a:rPr lang="en-US" sz="3200" dirty="0" smtClean="0"/>
              <a:t> is the position of </a:t>
            </a:r>
            <a:r>
              <a:rPr lang="en-US" sz="3200" dirty="0" err="1" smtClean="0"/>
              <a:t>bead</a:t>
            </a:r>
            <a:r>
              <a:rPr lang="en-US" sz="3200" baseline="-25000" dirty="0" err="1" smtClean="0"/>
              <a:t>i</a:t>
            </a:r>
            <a:endParaRPr lang="en-US" sz="3200" baseline="-25000" dirty="0" smtClean="0"/>
          </a:p>
          <a:p>
            <a:pPr marL="285750" indent="-285750">
              <a:buFont typeface="Arial"/>
              <a:buChar char="•"/>
            </a:pPr>
            <a:r>
              <a:rPr lang="en-US" sz="3200" dirty="0" err="1" smtClean="0"/>
              <a:t>V</a:t>
            </a:r>
            <a:r>
              <a:rPr lang="en-US" sz="3200" baseline="-25000" dirty="0" err="1" smtClean="0"/>
              <a:t>k</a:t>
            </a:r>
            <a:r>
              <a:rPr lang="en-US" sz="3200" dirty="0" smtClean="0"/>
              <a:t> is the number of vertices for </a:t>
            </a:r>
            <a:r>
              <a:rPr lang="en-US" sz="3200" dirty="0" err="1" smtClean="0"/>
              <a:t>bead</a:t>
            </a:r>
            <a:r>
              <a:rPr lang="en-US" sz="3200" baseline="-25000" dirty="0" err="1" smtClean="0"/>
              <a:t>k</a:t>
            </a:r>
            <a:endParaRPr lang="en-US" sz="3200" baseline="-25000" dirty="0" smtClean="0"/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V</a:t>
            </a:r>
            <a:r>
              <a:rPr lang="en-US" sz="3200" baseline="-25000" dirty="0" smtClean="0"/>
              <a:t>0</a:t>
            </a:r>
            <a:r>
              <a:rPr lang="en-US" sz="3200" dirty="0" smtClean="0"/>
              <a:t> is the actual number of vertices </a:t>
            </a:r>
            <a:r>
              <a:rPr lang="en-US" sz="3200" dirty="0" err="1" smtClean="0"/>
              <a:t>bead</a:t>
            </a:r>
            <a:r>
              <a:rPr lang="en-US" sz="3200" baseline="-25000" dirty="0" err="1" smtClean="0"/>
              <a:t>k</a:t>
            </a:r>
            <a:r>
              <a:rPr lang="en-US" sz="3200" dirty="0" smtClean="0"/>
              <a:t> should make.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K</a:t>
            </a:r>
            <a:r>
              <a:rPr lang="en-US" sz="3200" baseline="-25000" dirty="0" smtClean="0"/>
              <a:t>b</a:t>
            </a:r>
            <a:r>
              <a:rPr lang="en-US" sz="3200" dirty="0" smtClean="0"/>
              <a:t> = 1, </a:t>
            </a:r>
            <a:r>
              <a:rPr lang="en-US" sz="3200" dirty="0" err="1" smtClean="0"/>
              <a:t>k</a:t>
            </a:r>
            <a:r>
              <a:rPr lang="en-US" sz="3200" baseline="-25000" dirty="0" err="1" smtClean="0"/>
              <a:t>v</a:t>
            </a:r>
            <a:r>
              <a:rPr lang="en-US" sz="3200" dirty="0" smtClean="0"/>
              <a:t> = 1024 are force constants</a:t>
            </a:r>
            <a:endParaRPr lang="en-US" sz="3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54" y="1417638"/>
            <a:ext cx="7680314" cy="97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2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systems (Replace with pictures)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HCP</a:t>
            </a:r>
          </a:p>
          <a:p>
            <a:r>
              <a:rPr lang="en-US" dirty="0" smtClean="0"/>
              <a:t>Sheared HCP</a:t>
            </a:r>
          </a:p>
          <a:p>
            <a:pPr lvl="1"/>
            <a:r>
              <a:rPr lang="en-US" dirty="0" smtClean="0"/>
              <a:t>HCP with bottom half shifted by </a:t>
            </a:r>
            <a:r>
              <a:rPr lang="en-US" dirty="0" err="1" smtClean="0"/>
              <a:t>δx</a:t>
            </a:r>
            <a:r>
              <a:rPr lang="en-US" dirty="0" smtClean="0"/>
              <a:t> +0.2</a:t>
            </a:r>
          </a:p>
          <a:p>
            <a:pPr lvl="1"/>
            <a:r>
              <a:rPr lang="en-US" dirty="0" smtClean="0"/>
              <a:t>HCP with lower triangular half shifted by </a:t>
            </a:r>
            <a:r>
              <a:rPr lang="en-US" dirty="0" err="1" smtClean="0"/>
              <a:t>δx</a:t>
            </a:r>
            <a:r>
              <a:rPr lang="en-US" dirty="0" smtClean="0"/>
              <a:t> +0.2 </a:t>
            </a:r>
            <a:r>
              <a:rPr lang="en-US" dirty="0" err="1" smtClean="0"/>
              <a:t>δy</a:t>
            </a:r>
            <a:r>
              <a:rPr lang="en-US" dirty="0" smtClean="0"/>
              <a:t> +0.2</a:t>
            </a:r>
          </a:p>
          <a:p>
            <a:r>
              <a:rPr lang="en-US" dirty="0" smtClean="0"/>
              <a:t>Square lattice</a:t>
            </a:r>
          </a:p>
          <a:p>
            <a:r>
              <a:rPr lang="en-US" dirty="0" smtClean="0"/>
              <a:t>Random lattice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69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cpvsshearedhcp.tg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21" y="1585147"/>
            <a:ext cx="4953941" cy="49539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Hexagonal lattice </a:t>
            </a:r>
            <a:r>
              <a:rPr lang="en-US" dirty="0" err="1" smtClean="0"/>
              <a:t>vs</a:t>
            </a:r>
            <a:r>
              <a:rPr lang="en-US" dirty="0" smtClean="0"/>
              <a:t> sheared hexagonal lattice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1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implementation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Java – </a:t>
            </a:r>
            <a:r>
              <a:rPr lang="en-US" b="1" i="1" dirty="0" err="1" smtClean="0"/>
              <a:t>Heavylifting</a:t>
            </a:r>
            <a:endParaRPr lang="en-US" dirty="0" smtClean="0"/>
          </a:p>
          <a:p>
            <a:pPr lvl="1"/>
            <a:r>
              <a:rPr lang="en-US" dirty="0" smtClean="0"/>
              <a:t>Software Java 1.6 </a:t>
            </a:r>
          </a:p>
          <a:p>
            <a:r>
              <a:rPr lang="en-US" dirty="0" smtClean="0"/>
              <a:t>Python – </a:t>
            </a:r>
            <a:r>
              <a:rPr lang="en-US" i="1" dirty="0" smtClean="0"/>
              <a:t>Analysis</a:t>
            </a:r>
          </a:p>
          <a:p>
            <a:r>
              <a:rPr lang="en-US" dirty="0" err="1" smtClean="0"/>
              <a:t>Tcl</a:t>
            </a:r>
            <a:r>
              <a:rPr lang="en-US" dirty="0" smtClean="0"/>
              <a:t> – </a:t>
            </a:r>
            <a:r>
              <a:rPr lang="en-US" i="1" dirty="0" smtClean="0"/>
              <a:t>Analysis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2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couple of slides explaining the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3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 Colony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couple of slides explaining the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163</Words>
  <Application>Microsoft Macintosh PowerPoint</Application>
  <PresentationFormat>On-screen Show (4:3)</PresentationFormat>
  <Paragraphs>39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Optimization</vt:lpstr>
      <vt:lpstr>Problem</vt:lpstr>
      <vt:lpstr>Hierarchy of optimization methods</vt:lpstr>
      <vt:lpstr>Our Hamiltonian</vt:lpstr>
      <vt:lpstr>Our systems (Replace with pictures)</vt:lpstr>
      <vt:lpstr>Hexagonal lattice vs sheared hexagonal lattice</vt:lpstr>
      <vt:lpstr>Code implementation </vt:lpstr>
      <vt:lpstr>Simulated Annealing</vt:lpstr>
      <vt:lpstr>Ant Colony</vt:lpstr>
      <vt:lpstr>Genetic Algorithm</vt:lpstr>
      <vt:lpstr>Go With The Winners</vt:lpstr>
      <vt:lpstr>Simulated Annealing Reconstruction</vt:lpstr>
      <vt:lpstr>Comparison</vt:lpstr>
      <vt:lpstr>Different solutions</vt:lpstr>
      <vt:lpstr>Conclusion</vt:lpstr>
    </vt:vector>
  </TitlesOfParts>
  <Company>Zan's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</dc:title>
  <dc:creator>Zan Luthey-Schulten</dc:creator>
  <cp:lastModifiedBy>Chandini Jain</cp:lastModifiedBy>
  <cp:revision>11</cp:revision>
  <dcterms:created xsi:type="dcterms:W3CDTF">2012-05-09T16:52:50Z</dcterms:created>
  <dcterms:modified xsi:type="dcterms:W3CDTF">2012-05-10T21:30:13Z</dcterms:modified>
</cp:coreProperties>
</file>