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acifico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0ade167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0ade167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0ade167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0ade167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ade167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0ade167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0ade167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0ade167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ade167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0ade167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ade167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ade167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ade1674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ade167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ade167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ade167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ade167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ade167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428625"/>
            <a:ext cx="4286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178350" y="1727100"/>
            <a:ext cx="65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30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lang="ru" sz="430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hank</a:t>
            </a:r>
            <a:r>
              <a:rPr b="1" lang="ru" sz="430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you</a:t>
            </a:r>
            <a:r>
              <a:rPr b="1" lang="ru" sz="430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for your attention!</a:t>
            </a:r>
            <a:endParaRPr b="1" sz="4300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974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rgbClr val="00000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About project </a:t>
            </a:r>
            <a:endParaRPr sz="6000">
              <a:solidFill>
                <a:srgbClr val="00000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107875" y="628650"/>
            <a:ext cx="4857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Problem solved</a:t>
            </a:r>
            <a:endParaRPr b="1" sz="20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ru" sz="20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makes it easier for people with specific food preferences to find the right product</a:t>
            </a:r>
            <a:endParaRPr b="1" sz="20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ru" sz="20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you do not have to leave the house to buy the goods</a:t>
            </a:r>
            <a:endParaRPr b="1" sz="20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ru" sz="20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 user-friendly interface will make the purchase process much more enjoyable</a:t>
            </a:r>
            <a:endParaRPr b="1" sz="20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Type of client:</a:t>
            </a:r>
            <a:endParaRPr b="1" sz="3000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300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-Anonymous</a:t>
            </a:r>
            <a:br>
              <a:rPr b="1" lang="ru" sz="300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ru" sz="300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-Admin</a:t>
            </a:r>
            <a:br>
              <a:rPr b="1" lang="ru" sz="300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ru" sz="300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-Client</a:t>
            </a:r>
            <a:endParaRPr b="1" sz="3000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Подібні сайти</a:t>
            </a:r>
            <a:endParaRPr/>
          </a:p>
        </p:txBody>
      </p:sp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78" y="12"/>
            <a:ext cx="876744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94815"/>
            <a:ext cx="8832302" cy="4953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5994"/>
            <a:ext cx="9144000" cy="463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7"/>
            <a:ext cx="9143999" cy="4483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